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4"/>
    <p:sldMasterId id="2147483648" r:id="rId5"/>
  </p:sldMasterIdLst>
  <p:notesMasterIdLst>
    <p:notesMasterId r:id="rId11"/>
  </p:notesMasterIdLst>
  <p:sldIdLst>
    <p:sldId id="4353" r:id="rId6"/>
    <p:sldId id="4358" r:id="rId7"/>
    <p:sldId id="4359" r:id="rId8"/>
    <p:sldId id="4354" r:id="rId9"/>
    <p:sldId id="4357" r:id="rId10"/>
    <p:sldId id="4360" r:id="rId19"/>
    <p:sldId id="4361" r:id="rId20"/>
    <p:sldId id="4362" r:id="rId21"/>
    <p:sldId id="4363" r:id="rId22"/>
    <p:sldId id="43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edion  Vladi" initials="BV" lastIdx="6" clrIdx="0">
    <p:extLst>
      <p:ext uri="{19B8F6BF-5375-455C-9EA6-DF929625EA0E}">
        <p15:presenceInfo xmlns:p15="http://schemas.microsoft.com/office/powerpoint/2012/main" userId="S::bvladi@thinkport.digital::0e67bbbd-d77c-4d3a-917f-7f2d359fb8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2649"/>
    <a:srgbClr val="12002A"/>
    <a:srgbClr val="0F8BDA"/>
    <a:srgbClr val="17BEBB"/>
    <a:srgbClr val="F44336"/>
    <a:srgbClr val="0B2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F7659C-502D-024F-8488-CD9CA0816091}" v="4" dt="2022-12-08T09:45:24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3"/>
    <p:restoredTop sz="94719"/>
  </p:normalViewPr>
  <p:slideViewPr>
    <p:cSldViewPr snapToGrid="0">
      <p:cViewPr varScale="1">
        <p:scale>
          <a:sx n="140" d="100"/>
          <a:sy n="140" d="100"/>
        </p:scale>
        <p:origin x="232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12" Type="http://schemas.openxmlformats.org/officeDocument/2006/relationships/commentAuthors" Target="commentAuthors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microsoft.com/office/2016/11/relationships/changesInfo" Target="changesInfos/changesInfo1.xml"/><Relationship Id="rId18" Type="http://schemas.microsoft.com/office/2015/10/relationships/revisionInfo" Target="revisionInfo.xml"/><Relationship Id="rId19" Type="http://schemas.openxmlformats.org/officeDocument/2006/relationships/slide" Target="slides/slide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nik Bauer" userId="29028cc5-ce2f-4d50-bac9-488339f01500" providerId="ADAL" clId="{B52D7870-B9F7-E24F-93F3-917B630AA2BC}"/>
    <pc:docChg chg="modMainMaster">
      <pc:chgData name="Jannik Bauer" userId="29028cc5-ce2f-4d50-bac9-488339f01500" providerId="ADAL" clId="{B52D7870-B9F7-E24F-93F3-917B630AA2BC}" dt="2022-04-11T07:48:57.772" v="0" actId="14826"/>
      <pc:docMkLst>
        <pc:docMk/>
      </pc:docMkLst>
      <pc:sldMasterChg chg="modSldLayout">
        <pc:chgData name="Jannik Bauer" userId="29028cc5-ce2f-4d50-bac9-488339f01500" providerId="ADAL" clId="{B52D7870-B9F7-E24F-93F3-917B630AA2BC}" dt="2022-04-11T07:48:57.772" v="0" actId="14826"/>
        <pc:sldMasterMkLst>
          <pc:docMk/>
          <pc:sldMasterMk cId="3132479262" sldId="2147483648"/>
        </pc:sldMasterMkLst>
        <pc:sldLayoutChg chg="modSp">
          <pc:chgData name="Jannik Bauer" userId="29028cc5-ce2f-4d50-bac9-488339f01500" providerId="ADAL" clId="{B52D7870-B9F7-E24F-93F3-917B630AA2BC}" dt="2022-04-11T07:48:57.772" v="0" actId="14826"/>
          <pc:sldLayoutMkLst>
            <pc:docMk/>
            <pc:sldMasterMk cId="3132479262" sldId="2147483648"/>
            <pc:sldLayoutMk cId="4027798855" sldId="2147483667"/>
          </pc:sldLayoutMkLst>
          <pc:spChg chg="mod">
            <ac:chgData name="Jannik Bauer" userId="29028cc5-ce2f-4d50-bac9-488339f01500" providerId="ADAL" clId="{B52D7870-B9F7-E24F-93F3-917B630AA2BC}" dt="2022-04-11T07:48:57.772" v="0" actId="14826"/>
            <ac:spMkLst>
              <pc:docMk/>
              <pc:sldMasterMk cId="3132479262" sldId="2147483648"/>
              <pc:sldLayoutMk cId="4027798855" sldId="2147483667"/>
              <ac:spMk id="6" creationId="{10452ED8-8E0C-5C4F-8FFD-CAFD08525806}"/>
            </ac:spMkLst>
          </pc:spChg>
          <pc:spChg chg="mod">
            <ac:chgData name="Jannik Bauer" userId="29028cc5-ce2f-4d50-bac9-488339f01500" providerId="ADAL" clId="{B52D7870-B9F7-E24F-93F3-917B630AA2BC}" dt="2022-04-11T07:48:57.772" v="0" actId="14826"/>
            <ac:spMkLst>
              <pc:docMk/>
              <pc:sldMasterMk cId="3132479262" sldId="2147483648"/>
              <pc:sldLayoutMk cId="4027798855" sldId="2147483667"/>
              <ac:spMk id="7" creationId="{9C4760CC-52A5-4A4E-8146-95745DBD3784}"/>
            </ac:spMkLst>
          </pc:spChg>
          <pc:spChg chg="mod">
            <ac:chgData name="Jannik Bauer" userId="29028cc5-ce2f-4d50-bac9-488339f01500" providerId="ADAL" clId="{B52D7870-B9F7-E24F-93F3-917B630AA2BC}" dt="2022-04-11T07:48:57.772" v="0" actId="14826"/>
            <ac:spMkLst>
              <pc:docMk/>
              <pc:sldMasterMk cId="3132479262" sldId="2147483648"/>
              <pc:sldLayoutMk cId="4027798855" sldId="2147483667"/>
              <ac:spMk id="8" creationId="{A772A756-B88E-774D-9E02-79ECB531C9B3}"/>
            </ac:spMkLst>
          </pc:spChg>
          <pc:spChg chg="mod">
            <ac:chgData name="Jannik Bauer" userId="29028cc5-ce2f-4d50-bac9-488339f01500" providerId="ADAL" clId="{B52D7870-B9F7-E24F-93F3-917B630AA2BC}" dt="2022-04-11T07:48:57.772" v="0" actId="14826"/>
            <ac:spMkLst>
              <pc:docMk/>
              <pc:sldMasterMk cId="3132479262" sldId="2147483648"/>
              <pc:sldLayoutMk cId="4027798855" sldId="2147483667"/>
              <ac:spMk id="9" creationId="{12F9F95E-BBD2-EF45-A0EB-C81115CEB1EE}"/>
            </ac:spMkLst>
          </pc:spChg>
          <pc:grpChg chg="mod">
            <ac:chgData name="Jannik Bauer" userId="29028cc5-ce2f-4d50-bac9-488339f01500" providerId="ADAL" clId="{B52D7870-B9F7-E24F-93F3-917B630AA2BC}" dt="2022-04-11T07:48:57.772" v="0" actId="14826"/>
            <ac:grpSpMkLst>
              <pc:docMk/>
              <pc:sldMasterMk cId="3132479262" sldId="2147483648"/>
              <pc:sldLayoutMk cId="4027798855" sldId="2147483667"/>
              <ac:grpSpMk id="2" creationId="{EED2751D-D8BD-AE49-8F87-92C7015B9662}"/>
            </ac:grpSpMkLst>
          </pc:grpChg>
          <pc:picChg chg="mod">
            <ac:chgData name="Jannik Bauer" userId="29028cc5-ce2f-4d50-bac9-488339f01500" providerId="ADAL" clId="{B52D7870-B9F7-E24F-93F3-917B630AA2BC}" dt="2022-04-11T07:48:57.772" v="0" actId="14826"/>
            <ac:picMkLst>
              <pc:docMk/>
              <pc:sldMasterMk cId="3132479262" sldId="2147483648"/>
              <pc:sldLayoutMk cId="4027798855" sldId="2147483667"/>
              <ac:picMk id="3" creationId="{BBAE56CA-B1DA-4145-A8F2-4285198FCCF0}"/>
            </ac:picMkLst>
          </pc:picChg>
          <pc:picChg chg="mod">
            <ac:chgData name="Jannik Bauer" userId="29028cc5-ce2f-4d50-bac9-488339f01500" providerId="ADAL" clId="{B52D7870-B9F7-E24F-93F3-917B630AA2BC}" dt="2022-04-11T07:48:57.772" v="0" actId="14826"/>
            <ac:picMkLst>
              <pc:docMk/>
              <pc:sldMasterMk cId="3132479262" sldId="2147483648"/>
              <pc:sldLayoutMk cId="4027798855" sldId="2147483667"/>
              <ac:picMk id="4" creationId="{FB05B509-390A-8D47-AC83-28B58C7D4663}"/>
            </ac:picMkLst>
          </pc:picChg>
          <pc:picChg chg="mod">
            <ac:chgData name="Jannik Bauer" userId="29028cc5-ce2f-4d50-bac9-488339f01500" providerId="ADAL" clId="{B52D7870-B9F7-E24F-93F3-917B630AA2BC}" dt="2022-04-11T07:48:57.772" v="0" actId="14826"/>
            <ac:picMkLst>
              <pc:docMk/>
              <pc:sldMasterMk cId="3132479262" sldId="2147483648"/>
              <pc:sldLayoutMk cId="4027798855" sldId="2147483667"/>
              <ac:picMk id="5" creationId="{82A823AE-DFE7-AA4F-A6C1-08552445F914}"/>
            </ac:picMkLst>
          </pc:picChg>
        </pc:sldLayoutChg>
      </pc:sldMasterChg>
    </pc:docChg>
  </pc:docChgLst>
  <pc:docChgLst>
    <pc:chgData name="Jannik Bauer" userId="S::jbauer@thinkport.digital::29028cc5-ce2f-4d50-bac9-488339f01500" providerId="AD" clId="Web-{A7C6ED67-E904-F8AC-AFD1-173D9AD18F22}"/>
    <pc:docChg chg="modSld">
      <pc:chgData name="Jannik Bauer" userId="S::jbauer@thinkport.digital::29028cc5-ce2f-4d50-bac9-488339f01500" providerId="AD" clId="Web-{A7C6ED67-E904-F8AC-AFD1-173D9AD18F22}" dt="2022-03-03T12:37:42.229" v="0"/>
      <pc:docMkLst>
        <pc:docMk/>
      </pc:docMkLst>
      <pc:sldChg chg="delSp">
        <pc:chgData name="Jannik Bauer" userId="S::jbauer@thinkport.digital::29028cc5-ce2f-4d50-bac9-488339f01500" providerId="AD" clId="Web-{A7C6ED67-E904-F8AC-AFD1-173D9AD18F22}" dt="2022-03-03T12:37:42.229" v="0"/>
        <pc:sldMkLst>
          <pc:docMk/>
          <pc:sldMk cId="1452817828" sldId="4354"/>
        </pc:sldMkLst>
        <pc:spChg chg="del">
          <ac:chgData name="Jannik Bauer" userId="S::jbauer@thinkport.digital::29028cc5-ce2f-4d50-bac9-488339f01500" providerId="AD" clId="Web-{A7C6ED67-E904-F8AC-AFD1-173D9AD18F22}" dt="2022-03-03T12:37:42.229" v="0"/>
          <ac:spMkLst>
            <pc:docMk/>
            <pc:sldMk cId="1452817828" sldId="4354"/>
            <ac:spMk id="5" creationId="{2E4C7439-66A2-480C-98BD-95F064D38089}"/>
          </ac:spMkLst>
        </pc:spChg>
      </pc:sldChg>
    </pc:docChg>
  </pc:docChgLst>
  <pc:docChgLst>
    <pc:chgData name="Jannik Bauer" userId="S::jbauer@thinkport.digital::29028cc5-ce2f-4d50-bac9-488339f01500" providerId="AD" clId="Web-{B3C4F534-4B4B-2505-2F85-5D7E4626BCDA}"/>
    <pc:docChg chg="delSld">
      <pc:chgData name="Jannik Bauer" userId="S::jbauer@thinkport.digital::29028cc5-ce2f-4d50-bac9-488339f01500" providerId="AD" clId="Web-{B3C4F534-4B4B-2505-2F85-5D7E4626BCDA}" dt="2022-01-20T10:29:04.433" v="0"/>
      <pc:docMkLst>
        <pc:docMk/>
      </pc:docMkLst>
      <pc:sldChg chg="del">
        <pc:chgData name="Jannik Bauer" userId="S::jbauer@thinkport.digital::29028cc5-ce2f-4d50-bac9-488339f01500" providerId="AD" clId="Web-{B3C4F534-4B4B-2505-2F85-5D7E4626BCDA}" dt="2022-01-20T10:29:04.433" v="0"/>
        <pc:sldMkLst>
          <pc:docMk/>
          <pc:sldMk cId="2494906620" sldId="4352"/>
        </pc:sldMkLst>
      </pc:sldChg>
    </pc:docChg>
  </pc:docChgLst>
  <pc:docChgLst>
    <pc:chgData name="Jannik Bauer" userId="29028cc5-ce2f-4d50-bac9-488339f01500" providerId="ADAL" clId="{E775BE7D-BA3B-4143-BB30-618E74344FF6}"/>
    <pc:docChg chg="modMainMaster">
      <pc:chgData name="Jannik Bauer" userId="29028cc5-ce2f-4d50-bac9-488339f01500" providerId="ADAL" clId="{E775BE7D-BA3B-4143-BB30-618E74344FF6}" dt="2022-08-08T12:33:49.665" v="8" actId="1076"/>
      <pc:docMkLst>
        <pc:docMk/>
      </pc:docMkLst>
      <pc:sldMasterChg chg="modSldLayout">
        <pc:chgData name="Jannik Bauer" userId="29028cc5-ce2f-4d50-bac9-488339f01500" providerId="ADAL" clId="{E775BE7D-BA3B-4143-BB30-618E74344FF6}" dt="2022-08-08T12:33:49.665" v="8" actId="1076"/>
        <pc:sldMasterMkLst>
          <pc:docMk/>
          <pc:sldMasterMk cId="3132479262" sldId="2147483648"/>
        </pc:sldMasterMkLst>
        <pc:sldLayoutChg chg="addSp delSp modSp mod">
          <pc:chgData name="Jannik Bauer" userId="29028cc5-ce2f-4d50-bac9-488339f01500" providerId="ADAL" clId="{E775BE7D-BA3B-4143-BB30-618E74344FF6}" dt="2022-08-08T12:33:49.665" v="8" actId="1076"/>
          <pc:sldLayoutMkLst>
            <pc:docMk/>
            <pc:sldMasterMk cId="3132479262" sldId="2147483648"/>
            <pc:sldLayoutMk cId="4027798855" sldId="2147483667"/>
          </pc:sldLayoutMkLst>
          <pc:spChg chg="mod">
            <ac:chgData name="Jannik Bauer" userId="29028cc5-ce2f-4d50-bac9-488339f01500" providerId="ADAL" clId="{E775BE7D-BA3B-4143-BB30-618E74344FF6}" dt="2022-08-08T12:33:04.186" v="0" actId="14826"/>
            <ac:spMkLst>
              <pc:docMk/>
              <pc:sldMasterMk cId="3132479262" sldId="2147483648"/>
              <pc:sldLayoutMk cId="4027798855" sldId="2147483667"/>
              <ac:spMk id="6" creationId="{10452ED8-8E0C-5C4F-8FFD-CAFD08525806}"/>
            </ac:spMkLst>
          </pc:spChg>
          <pc:spChg chg="mod">
            <ac:chgData name="Jannik Bauer" userId="29028cc5-ce2f-4d50-bac9-488339f01500" providerId="ADAL" clId="{E775BE7D-BA3B-4143-BB30-618E74344FF6}" dt="2022-08-08T12:33:04.186" v="0" actId="14826"/>
            <ac:spMkLst>
              <pc:docMk/>
              <pc:sldMasterMk cId="3132479262" sldId="2147483648"/>
              <pc:sldLayoutMk cId="4027798855" sldId="2147483667"/>
              <ac:spMk id="7" creationId="{9C4760CC-52A5-4A4E-8146-95745DBD3784}"/>
            </ac:spMkLst>
          </pc:spChg>
          <pc:spChg chg="mod">
            <ac:chgData name="Jannik Bauer" userId="29028cc5-ce2f-4d50-bac9-488339f01500" providerId="ADAL" clId="{E775BE7D-BA3B-4143-BB30-618E74344FF6}" dt="2022-08-08T12:33:49.665" v="8" actId="1076"/>
            <ac:spMkLst>
              <pc:docMk/>
              <pc:sldMasterMk cId="3132479262" sldId="2147483648"/>
              <pc:sldLayoutMk cId="4027798855" sldId="2147483667"/>
              <ac:spMk id="8" creationId="{A772A756-B88E-774D-9E02-79ECB531C9B3}"/>
            </ac:spMkLst>
          </pc:spChg>
          <pc:spChg chg="mod">
            <ac:chgData name="Jannik Bauer" userId="29028cc5-ce2f-4d50-bac9-488339f01500" providerId="ADAL" clId="{E775BE7D-BA3B-4143-BB30-618E74344FF6}" dt="2022-08-08T12:33:04.186" v="0" actId="14826"/>
            <ac:spMkLst>
              <pc:docMk/>
              <pc:sldMasterMk cId="3132479262" sldId="2147483648"/>
              <pc:sldLayoutMk cId="4027798855" sldId="2147483667"/>
              <ac:spMk id="9" creationId="{12F9F95E-BBD2-EF45-A0EB-C81115CEB1EE}"/>
            </ac:spMkLst>
          </pc:spChg>
          <pc:spChg chg="add del mod">
            <ac:chgData name="Jannik Bauer" userId="29028cc5-ce2f-4d50-bac9-488339f01500" providerId="ADAL" clId="{E775BE7D-BA3B-4143-BB30-618E74344FF6}" dt="2022-08-08T12:33:26.484" v="6"/>
            <ac:spMkLst>
              <pc:docMk/>
              <pc:sldMasterMk cId="3132479262" sldId="2147483648"/>
              <pc:sldLayoutMk cId="4027798855" sldId="2147483667"/>
              <ac:spMk id="10" creationId="{9144100B-5B78-4BF3-0848-F81C271343F1}"/>
            </ac:spMkLst>
          </pc:spChg>
          <pc:grpChg chg="mod">
            <ac:chgData name="Jannik Bauer" userId="29028cc5-ce2f-4d50-bac9-488339f01500" providerId="ADAL" clId="{E775BE7D-BA3B-4143-BB30-618E74344FF6}" dt="2022-08-08T12:33:04.186" v="0" actId="14826"/>
            <ac:grpSpMkLst>
              <pc:docMk/>
              <pc:sldMasterMk cId="3132479262" sldId="2147483648"/>
              <pc:sldLayoutMk cId="4027798855" sldId="2147483667"/>
              <ac:grpSpMk id="2" creationId="{EED2751D-D8BD-AE49-8F87-92C7015B9662}"/>
            </ac:grpSpMkLst>
          </pc:grpChg>
          <pc:picChg chg="mod">
            <ac:chgData name="Jannik Bauer" userId="29028cc5-ce2f-4d50-bac9-488339f01500" providerId="ADAL" clId="{E775BE7D-BA3B-4143-BB30-618E74344FF6}" dt="2022-08-08T12:33:04.186" v="0" actId="14826"/>
            <ac:picMkLst>
              <pc:docMk/>
              <pc:sldMasterMk cId="3132479262" sldId="2147483648"/>
              <pc:sldLayoutMk cId="4027798855" sldId="2147483667"/>
              <ac:picMk id="3" creationId="{BBAE56CA-B1DA-4145-A8F2-4285198FCCF0}"/>
            </ac:picMkLst>
          </pc:picChg>
          <pc:picChg chg="mod">
            <ac:chgData name="Jannik Bauer" userId="29028cc5-ce2f-4d50-bac9-488339f01500" providerId="ADAL" clId="{E775BE7D-BA3B-4143-BB30-618E74344FF6}" dt="2022-08-08T12:33:04.186" v="0" actId="14826"/>
            <ac:picMkLst>
              <pc:docMk/>
              <pc:sldMasterMk cId="3132479262" sldId="2147483648"/>
              <pc:sldLayoutMk cId="4027798855" sldId="2147483667"/>
              <ac:picMk id="4" creationId="{FB05B509-390A-8D47-AC83-28B58C7D4663}"/>
            </ac:picMkLst>
          </pc:picChg>
          <pc:picChg chg="mod">
            <ac:chgData name="Jannik Bauer" userId="29028cc5-ce2f-4d50-bac9-488339f01500" providerId="ADAL" clId="{E775BE7D-BA3B-4143-BB30-618E74344FF6}" dt="2022-08-08T12:33:17.479" v="3" actId="14100"/>
            <ac:picMkLst>
              <pc:docMk/>
              <pc:sldMasterMk cId="3132479262" sldId="2147483648"/>
              <pc:sldLayoutMk cId="4027798855" sldId="2147483667"/>
              <ac:picMk id="5" creationId="{82A823AE-DFE7-AA4F-A6C1-08552445F914}"/>
            </ac:picMkLst>
          </pc:picChg>
        </pc:sldLayoutChg>
      </pc:sldMasterChg>
    </pc:docChg>
  </pc:docChgLst>
  <pc:docChgLst>
    <pc:chgData name="Gerald Banze" userId="S::gbanze@thinkport.digital::db80f20a-9a0c-45fe-95ea-4cb5a6fa5f06" providerId="AD" clId="Web-{5E073057-BD1D-1DAE-0262-7A959A6AB72F}"/>
    <pc:docChg chg="modSld">
      <pc:chgData name="Gerald Banze" userId="S::gbanze@thinkport.digital::db80f20a-9a0c-45fe-95ea-4cb5a6fa5f06" providerId="AD" clId="Web-{5E073057-BD1D-1DAE-0262-7A959A6AB72F}" dt="2022-01-20T16:55:45.440" v="9" actId="20577"/>
      <pc:docMkLst>
        <pc:docMk/>
      </pc:docMkLst>
      <pc:sldChg chg="modSp">
        <pc:chgData name="Gerald Banze" userId="S::gbanze@thinkport.digital::db80f20a-9a0c-45fe-95ea-4cb5a6fa5f06" providerId="AD" clId="Web-{5E073057-BD1D-1DAE-0262-7A959A6AB72F}" dt="2022-01-20T16:52:50.890" v="3" actId="20577"/>
        <pc:sldMkLst>
          <pc:docMk/>
          <pc:sldMk cId="3812430866" sldId="4358"/>
        </pc:sldMkLst>
        <pc:spChg chg="mod">
          <ac:chgData name="Gerald Banze" userId="S::gbanze@thinkport.digital::db80f20a-9a0c-45fe-95ea-4cb5a6fa5f06" providerId="AD" clId="Web-{5E073057-BD1D-1DAE-0262-7A959A6AB72F}" dt="2022-01-20T16:52:50.890" v="3" actId="20577"/>
          <ac:spMkLst>
            <pc:docMk/>
            <pc:sldMk cId="3812430866" sldId="4358"/>
            <ac:spMk id="3" creationId="{7C798C16-6B8E-CD4A-A5A3-93D6A5220C06}"/>
          </ac:spMkLst>
        </pc:spChg>
      </pc:sldChg>
      <pc:sldChg chg="modSp">
        <pc:chgData name="Gerald Banze" userId="S::gbanze@thinkport.digital::db80f20a-9a0c-45fe-95ea-4cb5a6fa5f06" providerId="AD" clId="Web-{5E073057-BD1D-1DAE-0262-7A959A6AB72F}" dt="2022-01-20T16:55:45.440" v="9" actId="20577"/>
        <pc:sldMkLst>
          <pc:docMk/>
          <pc:sldMk cId="73809328" sldId="4359"/>
        </pc:sldMkLst>
        <pc:spChg chg="mod">
          <ac:chgData name="Gerald Banze" userId="S::gbanze@thinkport.digital::db80f20a-9a0c-45fe-95ea-4cb5a6fa5f06" providerId="AD" clId="Web-{5E073057-BD1D-1DAE-0262-7A959A6AB72F}" dt="2022-01-20T16:55:45.440" v="9" actId="20577"/>
          <ac:spMkLst>
            <pc:docMk/>
            <pc:sldMk cId="73809328" sldId="4359"/>
            <ac:spMk id="8" creationId="{BE011AE7-6A44-2D45-ABF2-0BEB35D3C5B0}"/>
          </ac:spMkLst>
        </pc:spChg>
      </pc:sldChg>
      <pc:sldChg chg="modSp">
        <pc:chgData name="Gerald Banze" userId="S::gbanze@thinkport.digital::db80f20a-9a0c-45fe-95ea-4cb5a6fa5f06" providerId="AD" clId="Web-{5E073057-BD1D-1DAE-0262-7A959A6AB72F}" dt="2022-01-20T16:54:24.626" v="7" actId="20577"/>
        <pc:sldMkLst>
          <pc:docMk/>
          <pc:sldMk cId="2451032538" sldId="4360"/>
        </pc:sldMkLst>
        <pc:spChg chg="mod">
          <ac:chgData name="Gerald Banze" userId="S::gbanze@thinkport.digital::db80f20a-9a0c-45fe-95ea-4cb5a6fa5f06" providerId="AD" clId="Web-{5E073057-BD1D-1DAE-0262-7A959A6AB72F}" dt="2022-01-20T16:54:24.626" v="7" actId="20577"/>
          <ac:spMkLst>
            <pc:docMk/>
            <pc:sldMk cId="2451032538" sldId="4360"/>
            <ac:spMk id="2" creationId="{12BB87D4-169A-A24B-8564-EB923E04F304}"/>
          </ac:spMkLst>
        </pc:spChg>
      </pc:sldChg>
    </pc:docChg>
  </pc:docChgLst>
  <pc:docChgLst>
    <pc:chgData name="Jannik Bauer" userId="29028cc5-ce2f-4d50-bac9-488339f01500" providerId="ADAL" clId="{D2D91377-E0A4-2244-A57F-0BBDDFB78198}"/>
    <pc:docChg chg="modMainMaster">
      <pc:chgData name="Jannik Bauer" userId="29028cc5-ce2f-4d50-bac9-488339f01500" providerId="ADAL" clId="{D2D91377-E0A4-2244-A57F-0BBDDFB78198}" dt="2022-08-24T10:04:21.067" v="0" actId="16037"/>
      <pc:docMkLst>
        <pc:docMk/>
      </pc:docMkLst>
      <pc:sldMasterChg chg="modSldLayout">
        <pc:chgData name="Jannik Bauer" userId="29028cc5-ce2f-4d50-bac9-488339f01500" providerId="ADAL" clId="{D2D91377-E0A4-2244-A57F-0BBDDFB78198}" dt="2022-08-24T10:04:21.067" v="0" actId="16037"/>
        <pc:sldMasterMkLst>
          <pc:docMk/>
          <pc:sldMasterMk cId="3132479262" sldId="2147483648"/>
        </pc:sldMasterMkLst>
        <pc:sldLayoutChg chg="modSp">
          <pc:chgData name="Jannik Bauer" userId="29028cc5-ce2f-4d50-bac9-488339f01500" providerId="ADAL" clId="{D2D91377-E0A4-2244-A57F-0BBDDFB78198}" dt="2022-08-24T10:04:21.067" v="0" actId="16037"/>
          <pc:sldLayoutMkLst>
            <pc:docMk/>
            <pc:sldMasterMk cId="3132479262" sldId="2147483648"/>
            <pc:sldLayoutMk cId="3853954453" sldId="2147483663"/>
          </pc:sldLayoutMkLst>
          <pc:picChg chg="mod">
            <ac:chgData name="Jannik Bauer" userId="29028cc5-ce2f-4d50-bac9-488339f01500" providerId="ADAL" clId="{D2D91377-E0A4-2244-A57F-0BBDDFB78198}" dt="2022-08-24T10:04:21.067" v="0" actId="16037"/>
            <ac:picMkLst>
              <pc:docMk/>
              <pc:sldMasterMk cId="3132479262" sldId="2147483648"/>
              <pc:sldLayoutMk cId="3853954453" sldId="2147483663"/>
              <ac:picMk id="5" creationId="{FC14A9AB-21CE-D54A-830A-636C2A713C2D}"/>
            </ac:picMkLst>
          </pc:picChg>
        </pc:sldLayoutChg>
      </pc:sldMasterChg>
    </pc:docChg>
  </pc:docChgLst>
  <pc:docChgLst>
    <pc:chgData name="Jannik Bauer" userId="S::jbauer@thinkport.digital::29028cc5-ce2f-4d50-bac9-488339f01500" providerId="AD" clId="Web-{C113BE50-20F8-E14C-2C85-CC7E08994DCF}"/>
    <pc:docChg chg="addSld delSld modSld sldOrd">
      <pc:chgData name="Jannik Bauer" userId="S::jbauer@thinkport.digital::29028cc5-ce2f-4d50-bac9-488339f01500" providerId="AD" clId="Web-{C113BE50-20F8-E14C-2C85-CC7E08994DCF}" dt="2022-01-20T10:21:54.210" v="555"/>
      <pc:docMkLst>
        <pc:docMk/>
      </pc:docMkLst>
      <pc:sldChg chg="del">
        <pc:chgData name="Jannik Bauer" userId="S::jbauer@thinkport.digital::29028cc5-ce2f-4d50-bac9-488339f01500" providerId="AD" clId="Web-{C113BE50-20F8-E14C-2C85-CC7E08994DCF}" dt="2022-01-20T10:21:54.210" v="555"/>
        <pc:sldMkLst>
          <pc:docMk/>
          <pc:sldMk cId="3658671482" sldId="257"/>
        </pc:sldMkLst>
      </pc:sldChg>
      <pc:sldChg chg="del">
        <pc:chgData name="Jannik Bauer" userId="S::jbauer@thinkport.digital::29028cc5-ce2f-4d50-bac9-488339f01500" providerId="AD" clId="Web-{C113BE50-20F8-E14C-2C85-CC7E08994DCF}" dt="2022-01-20T10:21:52.617" v="554"/>
        <pc:sldMkLst>
          <pc:docMk/>
          <pc:sldMk cId="1179747265" sldId="258"/>
        </pc:sldMkLst>
      </pc:sldChg>
      <pc:sldChg chg="del">
        <pc:chgData name="Jannik Bauer" userId="S::jbauer@thinkport.digital::29028cc5-ce2f-4d50-bac9-488339f01500" providerId="AD" clId="Web-{C113BE50-20F8-E14C-2C85-CC7E08994DCF}" dt="2022-01-20T10:21:51.273" v="553"/>
        <pc:sldMkLst>
          <pc:docMk/>
          <pc:sldMk cId="2033586059" sldId="260"/>
        </pc:sldMkLst>
      </pc:sldChg>
      <pc:sldChg chg="del">
        <pc:chgData name="Jannik Bauer" userId="S::jbauer@thinkport.digital::29028cc5-ce2f-4d50-bac9-488339f01500" providerId="AD" clId="Web-{C113BE50-20F8-E14C-2C85-CC7E08994DCF}" dt="2022-01-20T10:21:49.617" v="552"/>
        <pc:sldMkLst>
          <pc:docMk/>
          <pc:sldMk cId="1922092541" sldId="261"/>
        </pc:sldMkLst>
      </pc:sldChg>
      <pc:sldChg chg="del">
        <pc:chgData name="Jannik Bauer" userId="S::jbauer@thinkport.digital::29028cc5-ce2f-4d50-bac9-488339f01500" providerId="AD" clId="Web-{C113BE50-20F8-E14C-2C85-CC7E08994DCF}" dt="2022-01-20T10:21:46.835" v="551"/>
        <pc:sldMkLst>
          <pc:docMk/>
          <pc:sldMk cId="3435227186" sldId="436"/>
        </pc:sldMkLst>
      </pc:sldChg>
      <pc:sldChg chg="del">
        <pc:chgData name="Jannik Bauer" userId="S::jbauer@thinkport.digital::29028cc5-ce2f-4d50-bac9-488339f01500" providerId="AD" clId="Web-{C113BE50-20F8-E14C-2C85-CC7E08994DCF}" dt="2022-01-20T10:21:43.023" v="548"/>
        <pc:sldMkLst>
          <pc:docMk/>
          <pc:sldMk cId="1618253271" sldId="4277"/>
        </pc:sldMkLst>
      </pc:sldChg>
      <pc:sldChg chg="del">
        <pc:chgData name="Jannik Bauer" userId="S::jbauer@thinkport.digital::29028cc5-ce2f-4d50-bac9-488339f01500" providerId="AD" clId="Web-{C113BE50-20F8-E14C-2C85-CC7E08994DCF}" dt="2022-01-20T10:21:33.194" v="545"/>
        <pc:sldMkLst>
          <pc:docMk/>
          <pc:sldMk cId="1999144042" sldId="4278"/>
        </pc:sldMkLst>
      </pc:sldChg>
      <pc:sldChg chg="del">
        <pc:chgData name="Jannik Bauer" userId="S::jbauer@thinkport.digital::29028cc5-ce2f-4d50-bac9-488339f01500" providerId="AD" clId="Web-{C113BE50-20F8-E14C-2C85-CC7E08994DCF}" dt="2022-01-20T10:21:43.976" v="549"/>
        <pc:sldMkLst>
          <pc:docMk/>
          <pc:sldMk cId="1105869190" sldId="4279"/>
        </pc:sldMkLst>
      </pc:sldChg>
      <pc:sldChg chg="del">
        <pc:chgData name="Jannik Bauer" userId="S::jbauer@thinkport.digital::29028cc5-ce2f-4d50-bac9-488339f01500" providerId="AD" clId="Web-{C113BE50-20F8-E14C-2C85-CC7E08994DCF}" dt="2022-01-20T10:21:34.351" v="547"/>
        <pc:sldMkLst>
          <pc:docMk/>
          <pc:sldMk cId="3117035994" sldId="4282"/>
        </pc:sldMkLst>
      </pc:sldChg>
      <pc:sldChg chg="add del">
        <pc:chgData name="Jannik Bauer" userId="S::jbauer@thinkport.digital::29028cc5-ce2f-4d50-bac9-488339f01500" providerId="AD" clId="Web-{C113BE50-20F8-E14C-2C85-CC7E08994DCF}" dt="2022-01-20T10:21:33.569" v="546"/>
        <pc:sldMkLst>
          <pc:docMk/>
          <pc:sldMk cId="2634153738" sldId="4340"/>
        </pc:sldMkLst>
      </pc:sldChg>
      <pc:sldChg chg="del">
        <pc:chgData name="Jannik Bauer" userId="S::jbauer@thinkport.digital::29028cc5-ce2f-4d50-bac9-488339f01500" providerId="AD" clId="Web-{C113BE50-20F8-E14C-2C85-CC7E08994DCF}" dt="2022-01-20T10:21:45.366" v="550"/>
        <pc:sldMkLst>
          <pc:docMk/>
          <pc:sldMk cId="3968399784" sldId="4350"/>
        </pc:sldMkLst>
      </pc:sldChg>
      <pc:sldChg chg="ord">
        <pc:chgData name="Jannik Bauer" userId="S::jbauer@thinkport.digital::29028cc5-ce2f-4d50-bac9-488339f01500" providerId="AD" clId="Web-{C113BE50-20F8-E14C-2C85-CC7E08994DCF}" dt="2022-01-20T10:19:50.801" v="542"/>
        <pc:sldMkLst>
          <pc:docMk/>
          <pc:sldMk cId="2924933163" sldId="4356"/>
        </pc:sldMkLst>
      </pc:sldChg>
      <pc:sldChg chg="addSp delSp modSp add ord">
        <pc:chgData name="Jannik Bauer" userId="S::jbauer@thinkport.digital::29028cc5-ce2f-4d50-bac9-488339f01500" providerId="AD" clId="Web-{C113BE50-20F8-E14C-2C85-CC7E08994DCF}" dt="2022-01-20T10:19:49.145" v="541"/>
        <pc:sldMkLst>
          <pc:docMk/>
          <pc:sldMk cId="2451032538" sldId="4360"/>
        </pc:sldMkLst>
        <pc:spChg chg="mod">
          <ac:chgData name="Jannik Bauer" userId="S::jbauer@thinkport.digital::29028cc5-ce2f-4d50-bac9-488339f01500" providerId="AD" clId="Web-{C113BE50-20F8-E14C-2C85-CC7E08994DCF}" dt="2022-01-20T10:19:18.160" v="540" actId="14100"/>
          <ac:spMkLst>
            <pc:docMk/>
            <pc:sldMk cId="2451032538" sldId="4360"/>
            <ac:spMk id="2" creationId="{12BB87D4-169A-A24B-8564-EB923E04F304}"/>
          </ac:spMkLst>
        </pc:spChg>
        <pc:spChg chg="mod">
          <ac:chgData name="Jannik Bauer" userId="S::jbauer@thinkport.digital::29028cc5-ce2f-4d50-bac9-488339f01500" providerId="AD" clId="Web-{C113BE50-20F8-E14C-2C85-CC7E08994DCF}" dt="2022-01-20T09:22:24.592" v="11" actId="20577"/>
          <ac:spMkLst>
            <pc:docMk/>
            <pc:sldMk cId="2451032538" sldId="4360"/>
            <ac:spMk id="4" creationId="{711FBF6A-DCEE-384B-8515-888E02B5312E}"/>
          </ac:spMkLst>
        </pc:spChg>
        <pc:spChg chg="add mod">
          <ac:chgData name="Jannik Bauer" userId="S::jbauer@thinkport.digital::29028cc5-ce2f-4d50-bac9-488339f01500" providerId="AD" clId="Web-{C113BE50-20F8-E14C-2C85-CC7E08994DCF}" dt="2022-01-20T09:29:26.836" v="76"/>
          <ac:spMkLst>
            <pc:docMk/>
            <pc:sldMk cId="2451032538" sldId="4360"/>
            <ac:spMk id="56" creationId="{DCF1625A-B09D-4DC5-B731-130B539F4360}"/>
          </ac:spMkLst>
        </pc:spChg>
        <pc:grpChg chg="del">
          <ac:chgData name="Jannik Bauer" userId="S::jbauer@thinkport.digital::29028cc5-ce2f-4d50-bac9-488339f01500" providerId="AD" clId="Web-{C113BE50-20F8-E14C-2C85-CC7E08994DCF}" dt="2022-01-20T09:21:39.153" v="1"/>
          <ac:grpSpMkLst>
            <pc:docMk/>
            <pc:sldMk cId="2451032538" sldId="4360"/>
            <ac:grpSpMk id="6" creationId="{48FCD5D3-2E8A-D348-A543-F4CB3CFAE1CB}"/>
          </ac:grpSpMkLst>
        </pc:grpChg>
        <pc:picChg chg="add mod modCrop">
          <ac:chgData name="Jannik Bauer" userId="S::jbauer@thinkport.digital::29028cc5-ce2f-4d50-bac9-488339f01500" providerId="AD" clId="Web-{C113BE50-20F8-E14C-2C85-CC7E08994DCF}" dt="2022-01-20T09:28:17.897" v="75" actId="1076"/>
          <ac:picMkLst>
            <pc:docMk/>
            <pc:sldMk cId="2451032538" sldId="4360"/>
            <ac:picMk id="50" creationId="{DA0372D3-0442-4822-A798-7AADB598B089}"/>
          </ac:picMkLst>
        </pc:picChg>
        <pc:picChg chg="add mod modCrop">
          <ac:chgData name="Jannik Bauer" userId="S::jbauer@thinkport.digital::29028cc5-ce2f-4d50-bac9-488339f01500" providerId="AD" clId="Web-{C113BE50-20F8-E14C-2C85-CC7E08994DCF}" dt="2022-01-20T09:28:11.725" v="74" actId="1076"/>
          <ac:picMkLst>
            <pc:docMk/>
            <pc:sldMk cId="2451032538" sldId="4360"/>
            <ac:picMk id="51" creationId="{58B34E97-9BAC-4FC3-B1EA-6B95E46F5DCF}"/>
          </ac:picMkLst>
        </pc:picChg>
        <pc:picChg chg="add mod">
          <ac:chgData name="Jannik Bauer" userId="S::jbauer@thinkport.digital::29028cc5-ce2f-4d50-bac9-488339f01500" providerId="AD" clId="Web-{C113BE50-20F8-E14C-2C85-CC7E08994DCF}" dt="2022-01-20T09:30:34.041" v="91" actId="14100"/>
          <ac:picMkLst>
            <pc:docMk/>
            <pc:sldMk cId="2451032538" sldId="4360"/>
            <ac:picMk id="52" creationId="{E2A4E555-0FB4-42BE-9750-19247BA3A3B3}"/>
          </ac:picMkLst>
        </pc:picChg>
        <pc:picChg chg="add mod modCrop">
          <ac:chgData name="Jannik Bauer" userId="S::jbauer@thinkport.digital::29028cc5-ce2f-4d50-bac9-488339f01500" providerId="AD" clId="Web-{C113BE50-20F8-E14C-2C85-CC7E08994DCF}" dt="2022-01-20T09:30:28.072" v="89" actId="1076"/>
          <ac:picMkLst>
            <pc:docMk/>
            <pc:sldMk cId="2451032538" sldId="4360"/>
            <ac:picMk id="53" creationId="{25302033-34AF-4F2F-A4F5-5CDFAA6243F2}"/>
          </ac:picMkLst>
        </pc:picChg>
        <pc:picChg chg="add mod modCrop">
          <ac:chgData name="Jannik Bauer" userId="S::jbauer@thinkport.digital::29028cc5-ce2f-4d50-bac9-488339f01500" providerId="AD" clId="Web-{C113BE50-20F8-E14C-2C85-CC7E08994DCF}" dt="2022-01-20T09:30:42.307" v="92" actId="1076"/>
          <ac:picMkLst>
            <pc:docMk/>
            <pc:sldMk cId="2451032538" sldId="4360"/>
            <ac:picMk id="54" creationId="{9EEE2410-048E-4CEB-8D2A-BE1B7064CD92}"/>
          </ac:picMkLst>
        </pc:picChg>
      </pc:sldChg>
      <pc:sldChg chg="add del">
        <pc:chgData name="Jannik Bauer" userId="S::jbauer@thinkport.digital::29028cc5-ce2f-4d50-bac9-488339f01500" providerId="AD" clId="Web-{C113BE50-20F8-E14C-2C85-CC7E08994DCF}" dt="2022-01-20T09:26:25.691" v="56"/>
        <pc:sldMkLst>
          <pc:docMk/>
          <pc:sldMk cId="4264561743" sldId="4361"/>
        </pc:sldMkLst>
      </pc:sldChg>
    </pc:docChg>
  </pc:docChgLst>
  <pc:docChgLst>
    <pc:chgData name="Daniela Heine" userId="S::dheine@thinkport.digital::169343c5-a1c8-42bd-8cb1-859c269c6d5b" providerId="AD" clId="Web-{3C8EFD81-DE2E-1280-AE9F-1C0303FA56A9}"/>
    <pc:docChg chg="addSld delSld modSld">
      <pc:chgData name="Daniela Heine" userId="S::dheine@thinkport.digital::169343c5-a1c8-42bd-8cb1-859c269c6d5b" providerId="AD" clId="Web-{3C8EFD81-DE2E-1280-AE9F-1C0303FA56A9}" dt="2021-09-22T16:30:19.800" v="7"/>
      <pc:docMkLst>
        <pc:docMk/>
      </pc:docMkLst>
      <pc:sldChg chg="addSp modSp">
        <pc:chgData name="Daniela Heine" userId="S::dheine@thinkport.digital::169343c5-a1c8-42bd-8cb1-859c269c6d5b" providerId="AD" clId="Web-{3C8EFD81-DE2E-1280-AE9F-1C0303FA56A9}" dt="2021-09-22T14:54:30.827" v="5" actId="20577"/>
        <pc:sldMkLst>
          <pc:docMk/>
          <pc:sldMk cId="2334028557" sldId="4345"/>
        </pc:sldMkLst>
        <pc:spChg chg="add">
          <ac:chgData name="Daniela Heine" userId="S::dheine@thinkport.digital::169343c5-a1c8-42bd-8cb1-859c269c6d5b" providerId="AD" clId="Web-{3C8EFD81-DE2E-1280-AE9F-1C0303FA56A9}" dt="2021-09-22T14:54:24.420" v="0"/>
          <ac:spMkLst>
            <pc:docMk/>
            <pc:sldMk cId="2334028557" sldId="4345"/>
            <ac:spMk id="2" creationId="{4559C0CE-4425-41B9-971A-ED86B66566FE}"/>
          </ac:spMkLst>
        </pc:spChg>
        <pc:spChg chg="add">
          <ac:chgData name="Daniela Heine" userId="S::dheine@thinkport.digital::169343c5-a1c8-42bd-8cb1-859c269c6d5b" providerId="AD" clId="Web-{3C8EFD81-DE2E-1280-AE9F-1C0303FA56A9}" dt="2021-09-22T14:54:24.905" v="1"/>
          <ac:spMkLst>
            <pc:docMk/>
            <pc:sldMk cId="2334028557" sldId="4345"/>
            <ac:spMk id="3" creationId="{5D48453B-3932-4F74-9617-9D7F1E1B77A1}"/>
          </ac:spMkLst>
        </pc:spChg>
        <pc:spChg chg="mod">
          <ac:chgData name="Daniela Heine" userId="S::dheine@thinkport.digital::169343c5-a1c8-42bd-8cb1-859c269c6d5b" providerId="AD" clId="Web-{3C8EFD81-DE2E-1280-AE9F-1C0303FA56A9}" dt="2021-09-22T14:54:30.827" v="5" actId="20577"/>
          <ac:spMkLst>
            <pc:docMk/>
            <pc:sldMk cId="2334028557" sldId="4345"/>
            <ac:spMk id="21" creationId="{29DBE579-416E-F643-B03D-A79A2A3A8408}"/>
          </ac:spMkLst>
        </pc:spChg>
      </pc:sldChg>
      <pc:sldChg chg="add del replId">
        <pc:chgData name="Daniela Heine" userId="S::dheine@thinkport.digital::169343c5-a1c8-42bd-8cb1-859c269c6d5b" providerId="AD" clId="Web-{3C8EFD81-DE2E-1280-AE9F-1C0303FA56A9}" dt="2021-09-22T16:30:19.800" v="7"/>
        <pc:sldMkLst>
          <pc:docMk/>
          <pc:sldMk cId="1881799537" sldId="4353"/>
        </pc:sldMkLst>
      </pc:sldChg>
    </pc:docChg>
  </pc:docChgLst>
  <pc:docChgLst>
    <pc:chgData name="Jannik Bauer" userId="29028cc5-ce2f-4d50-bac9-488339f01500" providerId="ADAL" clId="{1D28E83F-5F13-4441-A118-FF415680EDD2}"/>
    <pc:docChg chg="custSel modSld">
      <pc:chgData name="Jannik Bauer" userId="29028cc5-ce2f-4d50-bac9-488339f01500" providerId="ADAL" clId="{1D28E83F-5F13-4441-A118-FF415680EDD2}" dt="2022-01-20T10:28:06.490" v="31" actId="1035"/>
      <pc:docMkLst>
        <pc:docMk/>
      </pc:docMkLst>
      <pc:sldChg chg="modSp mod">
        <pc:chgData name="Jannik Bauer" userId="29028cc5-ce2f-4d50-bac9-488339f01500" providerId="ADAL" clId="{1D28E83F-5F13-4441-A118-FF415680EDD2}" dt="2022-01-20T10:23:21.111" v="4" actId="2085"/>
        <pc:sldMkLst>
          <pc:docMk/>
          <pc:sldMk cId="2494906620" sldId="4352"/>
        </pc:sldMkLst>
        <pc:picChg chg="mod">
          <ac:chgData name="Jannik Bauer" userId="29028cc5-ce2f-4d50-bac9-488339f01500" providerId="ADAL" clId="{1D28E83F-5F13-4441-A118-FF415680EDD2}" dt="2022-01-20T10:23:21.111" v="4" actId="2085"/>
          <ac:picMkLst>
            <pc:docMk/>
            <pc:sldMk cId="2494906620" sldId="4352"/>
            <ac:picMk id="12" creationId="{D1672219-1780-074E-BC0C-8D6C537AF313}"/>
          </ac:picMkLst>
        </pc:picChg>
      </pc:sldChg>
      <pc:sldChg chg="addSp delSp modSp mod">
        <pc:chgData name="Jannik Bauer" userId="29028cc5-ce2f-4d50-bac9-488339f01500" providerId="ADAL" clId="{1D28E83F-5F13-4441-A118-FF415680EDD2}" dt="2022-01-20T10:28:06.490" v="31" actId="1035"/>
        <pc:sldMkLst>
          <pc:docMk/>
          <pc:sldMk cId="85449681" sldId="4355"/>
        </pc:sldMkLst>
        <pc:spChg chg="del">
          <ac:chgData name="Jannik Bauer" userId="29028cc5-ce2f-4d50-bac9-488339f01500" providerId="ADAL" clId="{1D28E83F-5F13-4441-A118-FF415680EDD2}" dt="2022-01-20T10:26:38.311" v="7" actId="478"/>
          <ac:spMkLst>
            <pc:docMk/>
            <pc:sldMk cId="85449681" sldId="4355"/>
            <ac:spMk id="14" creationId="{FD2A9D95-42F9-4769-B26A-7CF037DE4D23}"/>
          </ac:spMkLst>
        </pc:spChg>
        <pc:spChg chg="del mod">
          <ac:chgData name="Jannik Bauer" userId="29028cc5-ce2f-4d50-bac9-488339f01500" providerId="ADAL" clId="{1D28E83F-5F13-4441-A118-FF415680EDD2}" dt="2022-01-20T10:26:48.214" v="10" actId="478"/>
          <ac:spMkLst>
            <pc:docMk/>
            <pc:sldMk cId="85449681" sldId="4355"/>
            <ac:spMk id="15" creationId="{4008B97B-2081-475B-8166-9651C7EEEED2}"/>
          </ac:spMkLst>
        </pc:spChg>
        <pc:spChg chg="del">
          <ac:chgData name="Jannik Bauer" userId="29028cc5-ce2f-4d50-bac9-488339f01500" providerId="ADAL" clId="{1D28E83F-5F13-4441-A118-FF415680EDD2}" dt="2022-01-20T10:27:09.974" v="15" actId="478"/>
          <ac:spMkLst>
            <pc:docMk/>
            <pc:sldMk cId="85449681" sldId="4355"/>
            <ac:spMk id="16" creationId="{C094AB5F-2931-4081-AB94-425C75164B02}"/>
          </ac:spMkLst>
        </pc:spChg>
        <pc:picChg chg="add mod">
          <ac:chgData name="Jannik Bauer" userId="29028cc5-ce2f-4d50-bac9-488339f01500" providerId="ADAL" clId="{1D28E83F-5F13-4441-A118-FF415680EDD2}" dt="2022-01-20T10:26:44.704" v="9" actId="14100"/>
          <ac:picMkLst>
            <pc:docMk/>
            <pc:sldMk cId="85449681" sldId="4355"/>
            <ac:picMk id="6" creationId="{D3736828-2041-2D45-860F-6B90344AE7D9}"/>
          </ac:picMkLst>
        </pc:picChg>
        <pc:picChg chg="add mod">
          <ac:chgData name="Jannik Bauer" userId="29028cc5-ce2f-4d50-bac9-488339f01500" providerId="ADAL" clId="{1D28E83F-5F13-4441-A118-FF415680EDD2}" dt="2022-01-20T10:28:01.201" v="29" actId="1035"/>
          <ac:picMkLst>
            <pc:docMk/>
            <pc:sldMk cId="85449681" sldId="4355"/>
            <ac:picMk id="17" creationId="{7FB09C46-F759-CB44-87D0-021AD5E4C764}"/>
          </ac:picMkLst>
        </pc:picChg>
        <pc:picChg chg="add mod">
          <ac:chgData name="Jannik Bauer" userId="29028cc5-ce2f-4d50-bac9-488339f01500" providerId="ADAL" clId="{1D28E83F-5F13-4441-A118-FF415680EDD2}" dt="2022-01-20T10:28:06.490" v="31" actId="1035"/>
          <ac:picMkLst>
            <pc:docMk/>
            <pc:sldMk cId="85449681" sldId="4355"/>
            <ac:picMk id="19" creationId="{D9237363-BA2A-9748-A5A1-579195F127F5}"/>
          </ac:picMkLst>
        </pc:picChg>
      </pc:sldChg>
    </pc:docChg>
  </pc:docChgLst>
  <pc:docChgLst>
    <pc:chgData name="Philipp Höllthaler" userId="41352793-3832-460e-8800-1e2d0fc93e7e" providerId="ADAL" clId="{8BF7659C-502D-024F-8488-CD9CA0816091}"/>
    <pc:docChg chg="undo custSel addSld delSld modSld sldOrd">
      <pc:chgData name="Philipp Höllthaler" userId="41352793-3832-460e-8800-1e2d0fc93e7e" providerId="ADAL" clId="{8BF7659C-502D-024F-8488-CD9CA0816091}" dt="2022-12-08T09:45:27.195" v="120" actId="404"/>
      <pc:docMkLst>
        <pc:docMk/>
      </pc:docMkLst>
      <pc:sldChg chg="del">
        <pc:chgData name="Philipp Höllthaler" userId="41352793-3832-460e-8800-1e2d0fc93e7e" providerId="ADAL" clId="{8BF7659C-502D-024F-8488-CD9CA0816091}" dt="2022-12-08T09:17:54.203" v="0" actId="2696"/>
        <pc:sldMkLst>
          <pc:docMk/>
          <pc:sldMk cId="85449681" sldId="4355"/>
        </pc:sldMkLst>
      </pc:sldChg>
      <pc:sldChg chg="del">
        <pc:chgData name="Philipp Höllthaler" userId="41352793-3832-460e-8800-1e2d0fc93e7e" providerId="ADAL" clId="{8BF7659C-502D-024F-8488-CD9CA0816091}" dt="2022-12-08T09:17:54.227" v="1" actId="2696"/>
        <pc:sldMkLst>
          <pc:docMk/>
          <pc:sldMk cId="2924933163" sldId="4356"/>
        </pc:sldMkLst>
      </pc:sldChg>
      <pc:sldChg chg="addSp modSp new mod">
        <pc:chgData name="Philipp Höllthaler" userId="41352793-3832-460e-8800-1e2d0fc93e7e" providerId="ADAL" clId="{8BF7659C-502D-024F-8488-CD9CA0816091}" dt="2022-12-08T09:19:10.505" v="42" actId="1076"/>
        <pc:sldMkLst>
          <pc:docMk/>
          <pc:sldMk cId="3217686908" sldId="4358"/>
        </pc:sldMkLst>
        <pc:spChg chg="add mod">
          <ac:chgData name="Philipp Höllthaler" userId="41352793-3832-460e-8800-1e2d0fc93e7e" providerId="ADAL" clId="{8BF7659C-502D-024F-8488-CD9CA0816091}" dt="2022-12-08T09:19:10.505" v="42" actId="1076"/>
          <ac:spMkLst>
            <pc:docMk/>
            <pc:sldMk cId="3217686908" sldId="4358"/>
            <ac:spMk id="2" creationId="{0809365C-ECD1-59EC-8E07-BA519250E9D8}"/>
          </ac:spMkLst>
        </pc:spChg>
      </pc:sldChg>
      <pc:sldChg chg="del">
        <pc:chgData name="Philipp Höllthaler" userId="41352793-3832-460e-8800-1e2d0fc93e7e" providerId="ADAL" clId="{8BF7659C-502D-024F-8488-CD9CA0816091}" dt="2022-12-08T09:17:54.229" v="3" actId="2696"/>
        <pc:sldMkLst>
          <pc:docMk/>
          <pc:sldMk cId="3812430866" sldId="4358"/>
        </pc:sldMkLst>
      </pc:sldChg>
      <pc:sldChg chg="del">
        <pc:chgData name="Philipp Höllthaler" userId="41352793-3832-460e-8800-1e2d0fc93e7e" providerId="ADAL" clId="{8BF7659C-502D-024F-8488-CD9CA0816091}" dt="2022-12-08T09:17:54.231" v="4" actId="2696"/>
        <pc:sldMkLst>
          <pc:docMk/>
          <pc:sldMk cId="73809328" sldId="4359"/>
        </pc:sldMkLst>
      </pc:sldChg>
      <pc:sldChg chg="addSp delSp modSp new mod">
        <pc:chgData name="Philipp Höllthaler" userId="41352793-3832-460e-8800-1e2d0fc93e7e" providerId="ADAL" clId="{8BF7659C-502D-024F-8488-CD9CA0816091}" dt="2022-12-08T09:45:27.195" v="120" actId="404"/>
        <pc:sldMkLst>
          <pc:docMk/>
          <pc:sldMk cId="2456833918" sldId="4359"/>
        </pc:sldMkLst>
        <pc:spChg chg="add mod">
          <ac:chgData name="Philipp Höllthaler" userId="41352793-3832-460e-8800-1e2d0fc93e7e" providerId="ADAL" clId="{8BF7659C-502D-024F-8488-CD9CA0816091}" dt="2022-12-08T09:45:27.195" v="120" actId="404"/>
          <ac:spMkLst>
            <pc:docMk/>
            <pc:sldMk cId="2456833918" sldId="4359"/>
            <ac:spMk id="2" creationId="{46D8C2FA-C6FD-12D9-B0F5-0DFCB7AB2055}"/>
          </ac:spMkLst>
        </pc:spChg>
        <pc:picChg chg="add del mod modCrop">
          <ac:chgData name="Philipp Höllthaler" userId="41352793-3832-460e-8800-1e2d0fc93e7e" providerId="ADAL" clId="{8BF7659C-502D-024F-8488-CD9CA0816091}" dt="2022-12-08T09:45:24.748" v="104"/>
          <ac:picMkLst>
            <pc:docMk/>
            <pc:sldMk cId="2456833918" sldId="4359"/>
            <ac:picMk id="4" creationId="{C2D48CDB-1D33-D939-7407-A510D5631B9E}"/>
          </ac:picMkLst>
        </pc:picChg>
      </pc:sldChg>
      <pc:sldChg chg="del">
        <pc:chgData name="Philipp Höllthaler" userId="41352793-3832-460e-8800-1e2d0fc93e7e" providerId="ADAL" clId="{8BF7659C-502D-024F-8488-CD9CA0816091}" dt="2022-12-08T09:17:54.228" v="2" actId="2696"/>
        <pc:sldMkLst>
          <pc:docMk/>
          <pc:sldMk cId="2451032538" sldId="4360"/>
        </pc:sldMkLst>
      </pc:sldChg>
      <pc:sldChg chg="new del">
        <pc:chgData name="Philipp Höllthaler" userId="41352793-3832-460e-8800-1e2d0fc93e7e" providerId="ADAL" clId="{8BF7659C-502D-024F-8488-CD9CA0816091}" dt="2022-12-08T09:45:26.165" v="113" actId="680"/>
        <pc:sldMkLst>
          <pc:docMk/>
          <pc:sldMk cId="2971911934" sldId="4360"/>
        </pc:sldMkLst>
      </pc:sldChg>
      <pc:sldChg chg="modSp add del mod ord">
        <pc:chgData name="Philipp Höllthaler" userId="41352793-3832-460e-8800-1e2d0fc93e7e" providerId="ADAL" clId="{8BF7659C-502D-024F-8488-CD9CA0816091}" dt="2022-12-08T09:45:25.913" v="109" actId="2890"/>
        <pc:sldMkLst>
          <pc:docMk/>
          <pc:sldMk cId="2912807318" sldId="4361"/>
        </pc:sldMkLst>
        <pc:spChg chg="mod">
          <ac:chgData name="Philipp Höllthaler" userId="41352793-3832-460e-8800-1e2d0fc93e7e" providerId="ADAL" clId="{8BF7659C-502D-024F-8488-CD9CA0816091}" dt="2022-12-08T09:45:25.840" v="108" actId="20577"/>
          <ac:spMkLst>
            <pc:docMk/>
            <pc:sldMk cId="2912807318" sldId="4361"/>
            <ac:spMk id="2" creationId="{46D8C2FA-C6FD-12D9-B0F5-0DFCB7AB2055}"/>
          </ac:spMkLst>
        </pc:spChg>
      </pc:sldChg>
      <pc:sldChg chg="modSp add del mod">
        <pc:chgData name="Philipp Höllthaler" userId="41352793-3832-460e-8800-1e2d0fc93e7e" providerId="ADAL" clId="{8BF7659C-502D-024F-8488-CD9CA0816091}" dt="2022-12-08T09:45:25.729" v="106" actId="2890"/>
        <pc:sldMkLst>
          <pc:docMk/>
          <pc:sldMk cId="3991380855" sldId="4362"/>
        </pc:sldMkLst>
        <pc:spChg chg="mod">
          <ac:chgData name="Philipp Höllthaler" userId="41352793-3832-460e-8800-1e2d0fc93e7e" providerId="ADAL" clId="{8BF7659C-502D-024F-8488-CD9CA0816091}" dt="2022-12-08T09:45:24.966" v="105" actId="20577"/>
          <ac:spMkLst>
            <pc:docMk/>
            <pc:sldMk cId="3991380855" sldId="4362"/>
            <ac:spMk id="2" creationId="{46D8C2FA-C6FD-12D9-B0F5-0DFCB7AB2055}"/>
          </ac:spMkLst>
        </pc:spChg>
      </pc:sldChg>
    </pc:docChg>
  </pc:docChgLst>
  <pc:docChgLst>
    <pc:chgData name="Jannik Bauer" userId="S::jbauer@thinkport.digital::29028cc5-ce2f-4d50-bac9-488339f01500" providerId="AD" clId="Web-{2B24711C-36E2-BEB2-39E8-CA357451FE78}"/>
    <pc:docChg chg="modSld">
      <pc:chgData name="Jannik Bauer" userId="S::jbauer@thinkport.digital::29028cc5-ce2f-4d50-bac9-488339f01500" providerId="AD" clId="Web-{2B24711C-36E2-BEB2-39E8-CA357451FE78}" dt="2021-12-06T11:21:36.802" v="9" actId="14100"/>
      <pc:docMkLst>
        <pc:docMk/>
      </pc:docMkLst>
      <pc:sldChg chg="modSp">
        <pc:chgData name="Jannik Bauer" userId="S::jbauer@thinkport.digital::29028cc5-ce2f-4d50-bac9-488339f01500" providerId="AD" clId="Web-{2B24711C-36E2-BEB2-39E8-CA357451FE78}" dt="2021-12-06T10:33:48.418" v="8" actId="1076"/>
        <pc:sldMkLst>
          <pc:docMk/>
          <pc:sldMk cId="58830964" sldId="256"/>
        </pc:sldMkLst>
        <pc:spChg chg="mod">
          <ac:chgData name="Jannik Bauer" userId="S::jbauer@thinkport.digital::29028cc5-ce2f-4d50-bac9-488339f01500" providerId="AD" clId="Web-{2B24711C-36E2-BEB2-39E8-CA357451FE78}" dt="2021-12-06T10:33:48.418" v="8" actId="1076"/>
          <ac:spMkLst>
            <pc:docMk/>
            <pc:sldMk cId="58830964" sldId="256"/>
            <ac:spMk id="10" creationId="{F199EDDF-7E53-479A-AA6B-80D09A6F1A77}"/>
          </ac:spMkLst>
        </pc:spChg>
      </pc:sldChg>
      <pc:sldChg chg="modSp">
        <pc:chgData name="Jannik Bauer" userId="S::jbauer@thinkport.digital::29028cc5-ce2f-4d50-bac9-488339f01500" providerId="AD" clId="Web-{2B24711C-36E2-BEB2-39E8-CA357451FE78}" dt="2021-12-06T10:33:25.198" v="6"/>
        <pc:sldMkLst>
          <pc:docMk/>
          <pc:sldMk cId="896912167" sldId="278"/>
        </pc:sldMkLst>
        <pc:spChg chg="mod">
          <ac:chgData name="Jannik Bauer" userId="S::jbauer@thinkport.digital::29028cc5-ce2f-4d50-bac9-488339f01500" providerId="AD" clId="Web-{2B24711C-36E2-BEB2-39E8-CA357451FE78}" dt="2021-12-06T10:33:25.198" v="6"/>
          <ac:spMkLst>
            <pc:docMk/>
            <pc:sldMk cId="896912167" sldId="278"/>
            <ac:spMk id="8" creationId="{7ECC4A3E-E3A5-0B48-8ADF-B897EBA07CCC}"/>
          </ac:spMkLst>
        </pc:spChg>
        <pc:spChg chg="mod">
          <ac:chgData name="Jannik Bauer" userId="S::jbauer@thinkport.digital::29028cc5-ce2f-4d50-bac9-488339f01500" providerId="AD" clId="Web-{2B24711C-36E2-BEB2-39E8-CA357451FE78}" dt="2021-12-06T10:11:05.111" v="5" actId="20577"/>
          <ac:spMkLst>
            <pc:docMk/>
            <pc:sldMk cId="896912167" sldId="278"/>
            <ac:spMk id="9" creationId="{C3E88B8A-5BCC-FC48-9B24-05F7397150A4}"/>
          </ac:spMkLst>
        </pc:spChg>
      </pc:sldChg>
      <pc:sldChg chg="modSp">
        <pc:chgData name="Jannik Bauer" userId="S::jbauer@thinkport.digital::29028cc5-ce2f-4d50-bac9-488339f01500" providerId="AD" clId="Web-{2B24711C-36E2-BEB2-39E8-CA357451FE78}" dt="2021-12-06T11:21:36.802" v="9" actId="14100"/>
        <pc:sldMkLst>
          <pc:docMk/>
          <pc:sldMk cId="3117035994" sldId="4282"/>
        </pc:sldMkLst>
        <pc:spChg chg="mod">
          <ac:chgData name="Jannik Bauer" userId="S::jbauer@thinkport.digital::29028cc5-ce2f-4d50-bac9-488339f01500" providerId="AD" clId="Web-{2B24711C-36E2-BEB2-39E8-CA357451FE78}" dt="2021-12-06T11:21:36.802" v="9" actId="14100"/>
          <ac:spMkLst>
            <pc:docMk/>
            <pc:sldMk cId="3117035994" sldId="4282"/>
            <ac:spMk id="21" creationId="{1336ADA2-917A-AF43-84C5-7C7470B94859}"/>
          </ac:spMkLst>
        </pc:spChg>
      </pc:sldChg>
    </pc:docChg>
  </pc:docChgLst>
  <pc:docChgLst>
    <pc:chgData name="Jannik Bauer" userId="S::jbauer@thinkport.digital::29028cc5-ce2f-4d50-bac9-488339f01500" providerId="AD" clId="Web-{9CF5ABEF-7D39-D1F8-D4FE-D27E6EF3534B}"/>
    <pc:docChg chg="modSld">
      <pc:chgData name="Jannik Bauer" userId="S::jbauer@thinkport.digital::29028cc5-ce2f-4d50-bac9-488339f01500" providerId="AD" clId="Web-{9CF5ABEF-7D39-D1F8-D4FE-D27E6EF3534B}" dt="2021-12-06T12:07:10.685" v="1" actId="1076"/>
      <pc:docMkLst>
        <pc:docMk/>
      </pc:docMkLst>
      <pc:sldChg chg="modSp">
        <pc:chgData name="Jannik Bauer" userId="S::jbauer@thinkport.digital::29028cc5-ce2f-4d50-bac9-488339f01500" providerId="AD" clId="Web-{9CF5ABEF-7D39-D1F8-D4FE-D27E6EF3534B}" dt="2021-12-06T12:07:10.685" v="1" actId="1076"/>
        <pc:sldMkLst>
          <pc:docMk/>
          <pc:sldMk cId="896912167" sldId="278"/>
        </pc:sldMkLst>
        <pc:picChg chg="mod">
          <ac:chgData name="Jannik Bauer" userId="S::jbauer@thinkport.digital::29028cc5-ce2f-4d50-bac9-488339f01500" providerId="AD" clId="Web-{9CF5ABEF-7D39-D1F8-D4FE-D27E6EF3534B}" dt="2021-12-06T12:07:10.685" v="1" actId="1076"/>
          <ac:picMkLst>
            <pc:docMk/>
            <pc:sldMk cId="896912167" sldId="278"/>
            <ac:picMk id="11" creationId="{D35250D0-594D-994D-980C-C9AB3A91679C}"/>
          </ac:picMkLst>
        </pc:picChg>
      </pc:sldChg>
    </pc:docChg>
  </pc:docChgLst>
  <pc:docChgLst>
    <pc:chgData name="Jannik Bauer" userId="S::jbauer@thinkport.digital::29028cc5-ce2f-4d50-bac9-488339f01500" providerId="AD" clId="Web-{19A02F28-60FD-7A4A-35A0-782AE524BB57}"/>
    <pc:docChg chg="modSld">
      <pc:chgData name="Jannik Bauer" userId="S::jbauer@thinkport.digital::29028cc5-ce2f-4d50-bac9-488339f01500" providerId="AD" clId="Web-{19A02F28-60FD-7A4A-35A0-782AE524BB57}" dt="2022-01-21T13:10:44.073" v="36" actId="1076"/>
      <pc:docMkLst>
        <pc:docMk/>
      </pc:docMkLst>
      <pc:sldChg chg="modSp">
        <pc:chgData name="Jannik Bauer" userId="S::jbauer@thinkport.digital::29028cc5-ce2f-4d50-bac9-488339f01500" providerId="AD" clId="Web-{19A02F28-60FD-7A4A-35A0-782AE524BB57}" dt="2022-01-21T13:10:44.073" v="36" actId="1076"/>
        <pc:sldMkLst>
          <pc:docMk/>
          <pc:sldMk cId="1452817828" sldId="4354"/>
        </pc:sldMkLst>
        <pc:spChg chg="mod">
          <ac:chgData name="Jannik Bauer" userId="S::jbauer@thinkport.digital::29028cc5-ce2f-4d50-bac9-488339f01500" providerId="AD" clId="Web-{19A02F28-60FD-7A4A-35A0-782AE524BB57}" dt="2022-01-21T13:10:26.526" v="33" actId="1076"/>
          <ac:spMkLst>
            <pc:docMk/>
            <pc:sldMk cId="1452817828" sldId="4354"/>
            <ac:spMk id="2" creationId="{86453051-F20A-46E1-8CF4-84340ED546A3}"/>
          </ac:spMkLst>
        </pc:spChg>
        <pc:spChg chg="mod">
          <ac:chgData name="Jannik Bauer" userId="S::jbauer@thinkport.digital::29028cc5-ce2f-4d50-bac9-488339f01500" providerId="AD" clId="Web-{19A02F28-60FD-7A4A-35A0-782AE524BB57}" dt="2022-01-21T13:10:26.526" v="32" actId="1076"/>
          <ac:spMkLst>
            <pc:docMk/>
            <pc:sldMk cId="1452817828" sldId="4354"/>
            <ac:spMk id="3" creationId="{69A5272B-0F4D-4C4D-BF63-9AD37E139436}"/>
          </ac:spMkLst>
        </pc:spChg>
        <pc:spChg chg="mod">
          <ac:chgData name="Jannik Bauer" userId="S::jbauer@thinkport.digital::29028cc5-ce2f-4d50-bac9-488339f01500" providerId="AD" clId="Web-{19A02F28-60FD-7A4A-35A0-782AE524BB57}" dt="2022-01-21T13:10:39.245" v="35" actId="1076"/>
          <ac:spMkLst>
            <pc:docMk/>
            <pc:sldMk cId="1452817828" sldId="4354"/>
            <ac:spMk id="10" creationId="{EC193764-75E6-487D-9CCB-EE44C3429E0A}"/>
          </ac:spMkLst>
        </pc:spChg>
        <pc:grpChg chg="mod">
          <ac:chgData name="Jannik Bauer" userId="S::jbauer@thinkport.digital::29028cc5-ce2f-4d50-bac9-488339f01500" providerId="AD" clId="Web-{19A02F28-60FD-7A4A-35A0-782AE524BB57}" dt="2022-01-21T13:10:44.073" v="36" actId="1076"/>
          <ac:grpSpMkLst>
            <pc:docMk/>
            <pc:sldMk cId="1452817828" sldId="4354"/>
            <ac:grpSpMk id="4" creationId="{FEF7D366-808D-411A-B5F8-EEEDE903C773}"/>
          </ac:grpSpMkLst>
        </pc:grpChg>
      </pc:sldChg>
    </pc:docChg>
  </pc:docChgLst>
  <pc:docChgLst>
    <pc:chgData name="Jannik Bauer" userId="S::jbauer@thinkport.digital::29028cc5-ce2f-4d50-bac9-488339f01500" providerId="AD" clId="Web-{9A3BE5CD-44D8-E1EA-CCD5-B52A944F780E}"/>
    <pc:docChg chg="modSld">
      <pc:chgData name="Jannik Bauer" userId="S::jbauer@thinkport.digital::29028cc5-ce2f-4d50-bac9-488339f01500" providerId="AD" clId="Web-{9A3BE5CD-44D8-E1EA-CCD5-B52A944F780E}" dt="2022-02-23T12:49:56.581" v="5"/>
      <pc:docMkLst>
        <pc:docMk/>
      </pc:docMkLst>
      <pc:sldChg chg="addSp modSp">
        <pc:chgData name="Jannik Bauer" userId="S::jbauer@thinkport.digital::29028cc5-ce2f-4d50-bac9-488339f01500" providerId="AD" clId="Web-{9A3BE5CD-44D8-E1EA-CCD5-B52A944F780E}" dt="2022-02-23T12:49:56.581" v="5"/>
        <pc:sldMkLst>
          <pc:docMk/>
          <pc:sldMk cId="1452817828" sldId="4354"/>
        </pc:sldMkLst>
        <pc:spChg chg="add">
          <ac:chgData name="Jannik Bauer" userId="S::jbauer@thinkport.digital::29028cc5-ce2f-4d50-bac9-488339f01500" providerId="AD" clId="Web-{9A3BE5CD-44D8-E1EA-CCD5-B52A944F780E}" dt="2022-02-23T12:49:56.581" v="5"/>
          <ac:spMkLst>
            <pc:docMk/>
            <pc:sldMk cId="1452817828" sldId="4354"/>
            <ac:spMk id="5" creationId="{2E4C7439-66A2-480C-98BD-95F064D38089}"/>
          </ac:spMkLst>
        </pc:spChg>
        <pc:spChg chg="mod">
          <ac:chgData name="Jannik Bauer" userId="S::jbauer@thinkport.digital::29028cc5-ce2f-4d50-bac9-488339f01500" providerId="AD" clId="Web-{9A3BE5CD-44D8-E1EA-CCD5-B52A944F780E}" dt="2022-02-23T12:49:56.424" v="4" actId="20577"/>
          <ac:spMkLst>
            <pc:docMk/>
            <pc:sldMk cId="1452817828" sldId="4354"/>
            <ac:spMk id="10" creationId="{EC193764-75E6-487D-9CCB-EE44C3429E0A}"/>
          </ac:spMkLst>
        </pc:spChg>
      </pc:sldChg>
    </pc:docChg>
  </pc:docChgLst>
  <pc:docChgLst>
    <pc:chgData name="Bledion  Vladi" userId="0e67bbbd-d77c-4d3a-917f-7f2d359fb838" providerId="ADAL" clId="{62077893-C787-4157-B9E2-60E60EA2BBDA}"/>
    <pc:docChg chg="custSel modSld">
      <pc:chgData name="Bledion  Vladi" userId="0e67bbbd-d77c-4d3a-917f-7f2d359fb838" providerId="ADAL" clId="{62077893-C787-4157-B9E2-60E60EA2BBDA}" dt="2021-05-14T16:59:10.536" v="6" actId="1076"/>
      <pc:docMkLst>
        <pc:docMk/>
      </pc:docMkLst>
      <pc:sldChg chg="addSp delSp modSp mod">
        <pc:chgData name="Bledion  Vladi" userId="0e67bbbd-d77c-4d3a-917f-7f2d359fb838" providerId="ADAL" clId="{62077893-C787-4157-B9E2-60E60EA2BBDA}" dt="2021-05-14T16:59:10.536" v="6" actId="1076"/>
        <pc:sldMkLst>
          <pc:docMk/>
          <pc:sldMk cId="2634153738" sldId="4340"/>
        </pc:sldMkLst>
        <pc:picChg chg="add mod">
          <ac:chgData name="Bledion  Vladi" userId="0e67bbbd-d77c-4d3a-917f-7f2d359fb838" providerId="ADAL" clId="{62077893-C787-4157-B9E2-60E60EA2BBDA}" dt="2021-05-14T16:59:10.536" v="6" actId="1076"/>
          <ac:picMkLst>
            <pc:docMk/>
            <pc:sldMk cId="2634153738" sldId="4340"/>
            <ac:picMk id="12" creationId="{7D0B3D9A-74EC-4F0F-BB58-589EB8C76E45}"/>
          </ac:picMkLst>
        </pc:picChg>
        <pc:picChg chg="del">
          <ac:chgData name="Bledion  Vladi" userId="0e67bbbd-d77c-4d3a-917f-7f2d359fb838" providerId="ADAL" clId="{62077893-C787-4157-B9E2-60E60EA2BBDA}" dt="2021-05-14T16:59:00.296" v="1" actId="478"/>
          <ac:picMkLst>
            <pc:docMk/>
            <pc:sldMk cId="2634153738" sldId="4340"/>
            <ac:picMk id="26" creationId="{1F4084ED-4689-1148-BD0B-CE3F9090F7D2}"/>
          </ac:picMkLst>
        </pc:picChg>
      </pc:sldChg>
    </pc:docChg>
  </pc:docChgLst>
  <pc:docChgLst>
    <pc:chgData name="Jannik Bauer" userId="S::jbauer@thinkport.digital::29028cc5-ce2f-4d50-bac9-488339f01500" providerId="AD" clId="Web-{4276E48C-2379-415C-A48C-7D8A212239FF}"/>
    <pc:docChg chg="addSld modSld sldOrd addMainMaster modMainMaster">
      <pc:chgData name="Jannik Bauer" userId="S::jbauer@thinkport.digital::29028cc5-ce2f-4d50-bac9-488339f01500" providerId="AD" clId="Web-{4276E48C-2379-415C-A48C-7D8A212239FF}" dt="2022-01-19T10:17:11.424" v="78" actId="1076"/>
      <pc:docMkLst>
        <pc:docMk/>
      </pc:docMkLst>
      <pc:sldChg chg="modSp">
        <pc:chgData name="Jannik Bauer" userId="S::jbauer@thinkport.digital::29028cc5-ce2f-4d50-bac9-488339f01500" providerId="AD" clId="Web-{4276E48C-2379-415C-A48C-7D8A212239FF}" dt="2022-01-19T10:09:27.114" v="3" actId="20577"/>
        <pc:sldMkLst>
          <pc:docMk/>
          <pc:sldMk cId="58830964" sldId="256"/>
        </pc:sldMkLst>
        <pc:spChg chg="mod">
          <ac:chgData name="Jannik Bauer" userId="S::jbauer@thinkport.digital::29028cc5-ce2f-4d50-bac9-488339f01500" providerId="AD" clId="Web-{4276E48C-2379-415C-A48C-7D8A212239FF}" dt="2022-01-19T10:09:27.114" v="3" actId="20577"/>
          <ac:spMkLst>
            <pc:docMk/>
            <pc:sldMk cId="58830964" sldId="256"/>
            <ac:spMk id="9" creationId="{8369F59F-E0B1-4E3C-BA80-7E3834EF7E74}"/>
          </ac:spMkLst>
        </pc:spChg>
      </pc:sldChg>
      <pc:sldChg chg="add ord">
        <pc:chgData name="Jannik Bauer" userId="S::jbauer@thinkport.digital::29028cc5-ce2f-4d50-bac9-488339f01500" providerId="AD" clId="Web-{4276E48C-2379-415C-A48C-7D8A212239FF}" dt="2022-01-19T10:08:30.488" v="1"/>
        <pc:sldMkLst>
          <pc:docMk/>
          <pc:sldMk cId="2776759831" sldId="4353"/>
        </pc:sldMkLst>
      </pc:sldChg>
      <pc:sldChg chg="addSp modSp add">
        <pc:chgData name="Jannik Bauer" userId="S::jbauer@thinkport.digital::29028cc5-ce2f-4d50-bac9-488339f01500" providerId="AD" clId="Web-{4276E48C-2379-415C-A48C-7D8A212239FF}" dt="2022-01-19T10:17:11.424" v="78" actId="1076"/>
        <pc:sldMkLst>
          <pc:docMk/>
          <pc:sldMk cId="1452817828" sldId="4354"/>
        </pc:sldMkLst>
        <pc:spChg chg="mod">
          <ac:chgData name="Jannik Bauer" userId="S::jbauer@thinkport.digital::29028cc5-ce2f-4d50-bac9-488339f01500" providerId="AD" clId="Web-{4276E48C-2379-415C-A48C-7D8A212239FF}" dt="2022-01-19T10:14:29.873" v="59" actId="1076"/>
          <ac:spMkLst>
            <pc:docMk/>
            <pc:sldMk cId="1452817828" sldId="4354"/>
            <ac:spMk id="2" creationId="{86453051-F20A-46E1-8CF4-84340ED546A3}"/>
          </ac:spMkLst>
        </pc:spChg>
        <pc:spChg chg="mod">
          <ac:chgData name="Jannik Bauer" userId="S::jbauer@thinkport.digital::29028cc5-ce2f-4d50-bac9-488339f01500" providerId="AD" clId="Web-{4276E48C-2379-415C-A48C-7D8A212239FF}" dt="2022-01-19T10:14:29.888" v="60" actId="1076"/>
          <ac:spMkLst>
            <pc:docMk/>
            <pc:sldMk cId="1452817828" sldId="4354"/>
            <ac:spMk id="3" creationId="{69A5272B-0F4D-4C4D-BF63-9AD37E139436}"/>
          </ac:spMkLst>
        </pc:spChg>
        <pc:spChg chg="mod">
          <ac:chgData name="Jannik Bauer" userId="S::jbauer@thinkport.digital::29028cc5-ce2f-4d50-bac9-488339f01500" providerId="AD" clId="Web-{4276E48C-2379-415C-A48C-7D8A212239FF}" dt="2022-01-19T10:16:44.033" v="75" actId="20577"/>
          <ac:spMkLst>
            <pc:docMk/>
            <pc:sldMk cId="1452817828" sldId="4354"/>
            <ac:spMk id="10" creationId="{EC193764-75E6-487D-9CCB-EE44C3429E0A}"/>
          </ac:spMkLst>
        </pc:spChg>
        <pc:grpChg chg="add mod">
          <ac:chgData name="Jannik Bauer" userId="S::jbauer@thinkport.digital::29028cc5-ce2f-4d50-bac9-488339f01500" providerId="AD" clId="Web-{4276E48C-2379-415C-A48C-7D8A212239FF}" dt="2022-01-19T10:17:11.424" v="78" actId="1076"/>
          <ac:grpSpMkLst>
            <pc:docMk/>
            <pc:sldMk cId="1452817828" sldId="4354"/>
            <ac:grpSpMk id="4" creationId="{FEF7D366-808D-411A-B5F8-EEEDE903C773}"/>
          </ac:grpSpMkLst>
        </pc:grpChg>
      </pc:sldChg>
      <pc:sldMasterChg chg="add addSldLayout">
        <pc:chgData name="Jannik Bauer" userId="S::jbauer@thinkport.digital::29028cc5-ce2f-4d50-bac9-488339f01500" providerId="AD" clId="Web-{4276E48C-2379-415C-A48C-7D8A212239FF}" dt="2022-01-19T10:08:25.128" v="0"/>
        <pc:sldMasterMkLst>
          <pc:docMk/>
          <pc:sldMasterMk cId="3132479262" sldId="2147483648"/>
        </pc:sldMasterMkLst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2714191222" sldId="2147483654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3136517482" sldId="2147483655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1287110137" sldId="2147483656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2667604780" sldId="2147483657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2064188900" sldId="2147483659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47569015" sldId="2147483660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460144724" sldId="2147483661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3384664134" sldId="2147483662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3853954453" sldId="2147483663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3261696256" sldId="2147483664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4001024193" sldId="2147483665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1608611889" sldId="2147483666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4027798855" sldId="2147483667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2263165430" sldId="2147483668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702906034" sldId="2147483669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4208320221" sldId="2147483670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1325529876" sldId="2147483671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871963367" sldId="2147483672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744616340" sldId="2147483673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280779816" sldId="2147483674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52399103" sldId="2147483675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3670547567" sldId="2147483676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867836676" sldId="2147483677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2454153948" sldId="2147483678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3495655264" sldId="2147483679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1244908969" sldId="2147483680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212922129" sldId="2147483681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2521336547" sldId="2147483682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636758719" sldId="2147483683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1929985230" sldId="2147483684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3173445546" sldId="2147483685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1313504505" sldId="2147483686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4191700539" sldId="2147483687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3526871970" sldId="2147483688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3963760486" sldId="2147483689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2784222920" sldId="2147483690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1967646887" sldId="2147483691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3109780738" sldId="2147483692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161467479" sldId="2147483693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3502763943" sldId="2147483694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3118361814" sldId="2147483695"/>
          </pc:sldLayoutMkLst>
        </pc:sldLayoutChg>
        <pc:sldLayoutChg chg="ad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3132479262" sldId="2147483648"/>
            <pc:sldLayoutMk cId="2062111721" sldId="2147483696"/>
          </pc:sldLayoutMkLst>
        </pc:sldLayoutChg>
      </pc:sldMasterChg>
      <pc:sldMasterChg chg="replId modSldLayout">
        <pc:chgData name="Jannik Bauer" userId="S::jbauer@thinkport.digital::29028cc5-ce2f-4d50-bac9-488339f01500" providerId="AD" clId="Web-{4276E48C-2379-415C-A48C-7D8A212239FF}" dt="2022-01-19T10:08:25.128" v="0"/>
        <pc:sldMasterMkLst>
          <pc:docMk/>
          <pc:sldMasterMk cId="2736965028" sldId="2147483697"/>
        </pc:sldMasterMkLst>
        <pc:sldLayoutChg chg="replI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2736965028" sldId="2147483697"/>
            <pc:sldLayoutMk cId="3163915769" sldId="2147483698"/>
          </pc:sldLayoutMkLst>
        </pc:sldLayoutChg>
        <pc:sldLayoutChg chg="replI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2736965028" sldId="2147483697"/>
            <pc:sldLayoutMk cId="610670089" sldId="2147483699"/>
          </pc:sldLayoutMkLst>
        </pc:sldLayoutChg>
        <pc:sldLayoutChg chg="replI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2736965028" sldId="2147483697"/>
            <pc:sldLayoutMk cId="3353940835" sldId="2147483700"/>
          </pc:sldLayoutMkLst>
        </pc:sldLayoutChg>
        <pc:sldLayoutChg chg="replI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2736965028" sldId="2147483697"/>
            <pc:sldLayoutMk cId="3684993705" sldId="2147483701"/>
          </pc:sldLayoutMkLst>
        </pc:sldLayoutChg>
        <pc:sldLayoutChg chg="replI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2736965028" sldId="2147483697"/>
            <pc:sldLayoutMk cId="2600624115" sldId="2147483702"/>
          </pc:sldLayoutMkLst>
        </pc:sldLayoutChg>
        <pc:sldLayoutChg chg="replI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2736965028" sldId="2147483697"/>
            <pc:sldLayoutMk cId="1886935063" sldId="2147483703"/>
          </pc:sldLayoutMkLst>
        </pc:sldLayoutChg>
        <pc:sldLayoutChg chg="replI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2736965028" sldId="2147483697"/>
            <pc:sldLayoutMk cId="822683751" sldId="2147483704"/>
          </pc:sldLayoutMkLst>
        </pc:sldLayoutChg>
        <pc:sldLayoutChg chg="replI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2736965028" sldId="2147483697"/>
            <pc:sldLayoutMk cId="3613450873" sldId="2147483705"/>
          </pc:sldLayoutMkLst>
        </pc:sldLayoutChg>
        <pc:sldLayoutChg chg="replId">
          <pc:chgData name="Jannik Bauer" userId="S::jbauer@thinkport.digital::29028cc5-ce2f-4d50-bac9-488339f01500" providerId="AD" clId="Web-{4276E48C-2379-415C-A48C-7D8A212239FF}" dt="2022-01-19T10:08:25.128" v="0"/>
          <pc:sldLayoutMkLst>
            <pc:docMk/>
            <pc:sldMasterMk cId="2736965028" sldId="2147483697"/>
            <pc:sldLayoutMk cId="701865001" sldId="2147483706"/>
          </pc:sldLayoutMkLst>
        </pc:sldLayoutChg>
      </pc:sldMasterChg>
    </pc:docChg>
  </pc:docChgLst>
  <pc:docChgLst>
    <pc:chgData name="Bledion  Vladi" userId="0e67bbbd-d77c-4d3a-917f-7f2d359fb838" providerId="ADAL" clId="{7107FB05-527D-4FF3-883E-3AB76A360AF8}"/>
    <pc:docChg chg="delSld">
      <pc:chgData name="Bledion  Vladi" userId="0e67bbbd-d77c-4d3a-917f-7f2d359fb838" providerId="ADAL" clId="{7107FB05-527D-4FF3-883E-3AB76A360AF8}" dt="2021-05-14T17:04:11.249" v="0" actId="47"/>
      <pc:docMkLst>
        <pc:docMk/>
      </pc:docMkLst>
      <pc:sldChg chg="del">
        <pc:chgData name="Bledion  Vladi" userId="0e67bbbd-d77c-4d3a-917f-7f2d359fb838" providerId="ADAL" clId="{7107FB05-527D-4FF3-883E-3AB76A360AF8}" dt="2021-05-14T17:04:11.249" v="0" actId="47"/>
        <pc:sldMkLst>
          <pc:docMk/>
          <pc:sldMk cId="3307545502" sldId="259"/>
        </pc:sldMkLst>
      </pc:sldChg>
    </pc:docChg>
  </pc:docChgLst>
  <pc:docChgLst>
    <pc:chgData name="Jannik Bauer" userId="S::jbauer@thinkport.digital::29028cc5-ce2f-4d50-bac9-488339f01500" providerId="AD" clId="Web-{F9143B1F-D257-4510-AD2E-5CAA16A70A1F}"/>
    <pc:docChg chg="addSld delSld modSld sldOrd">
      <pc:chgData name="Jannik Bauer" userId="S::jbauer@thinkport.digital::29028cc5-ce2f-4d50-bac9-488339f01500" providerId="AD" clId="Web-{F9143B1F-D257-4510-AD2E-5CAA16A70A1F}" dt="2022-01-19T15:50:23.407" v="2019" actId="1076"/>
      <pc:docMkLst>
        <pc:docMk/>
      </pc:docMkLst>
      <pc:sldChg chg="del">
        <pc:chgData name="Jannik Bauer" userId="S::jbauer@thinkport.digital::29028cc5-ce2f-4d50-bac9-488339f01500" providerId="AD" clId="Web-{F9143B1F-D257-4510-AD2E-5CAA16A70A1F}" dt="2022-01-19T10:50:17.206" v="2"/>
        <pc:sldMkLst>
          <pc:docMk/>
          <pc:sldMk cId="58830964" sldId="256"/>
        </pc:sldMkLst>
      </pc:sldChg>
      <pc:sldChg chg="del">
        <pc:chgData name="Jannik Bauer" userId="S::jbauer@thinkport.digital::29028cc5-ce2f-4d50-bac9-488339f01500" providerId="AD" clId="Web-{F9143B1F-D257-4510-AD2E-5CAA16A70A1F}" dt="2022-01-19T10:50:17.722" v="3"/>
        <pc:sldMkLst>
          <pc:docMk/>
          <pc:sldMk cId="2904780732" sldId="263"/>
        </pc:sldMkLst>
      </pc:sldChg>
      <pc:sldChg chg="del">
        <pc:chgData name="Jannik Bauer" userId="S::jbauer@thinkport.digital::29028cc5-ce2f-4d50-bac9-488339f01500" providerId="AD" clId="Web-{F9143B1F-D257-4510-AD2E-5CAA16A70A1F}" dt="2022-01-19T13:04:49.659" v="1003"/>
        <pc:sldMkLst>
          <pc:docMk/>
          <pc:sldMk cId="896912167" sldId="278"/>
        </pc:sldMkLst>
      </pc:sldChg>
      <pc:sldChg chg="del">
        <pc:chgData name="Jannik Bauer" userId="S::jbauer@thinkport.digital::29028cc5-ce2f-4d50-bac9-488339f01500" providerId="AD" clId="Web-{F9143B1F-D257-4510-AD2E-5CAA16A70A1F}" dt="2022-01-19T12:47:53.057" v="950"/>
        <pc:sldMkLst>
          <pc:docMk/>
          <pc:sldMk cId="2334028557" sldId="4345"/>
        </pc:sldMkLst>
      </pc:sldChg>
      <pc:sldChg chg="del">
        <pc:chgData name="Jannik Bauer" userId="S::jbauer@thinkport.digital::29028cc5-ce2f-4d50-bac9-488339f01500" providerId="AD" clId="Web-{F9143B1F-D257-4510-AD2E-5CAA16A70A1F}" dt="2022-01-19T13:05:05.331" v="1005"/>
        <pc:sldMkLst>
          <pc:docMk/>
          <pc:sldMk cId="801293129" sldId="4349"/>
        </pc:sldMkLst>
      </pc:sldChg>
      <pc:sldChg chg="addSp delSp modSp add ord">
        <pc:chgData name="Jannik Bauer" userId="S::jbauer@thinkport.digital::29028cc5-ce2f-4d50-bac9-488339f01500" providerId="AD" clId="Web-{F9143B1F-D257-4510-AD2E-5CAA16A70A1F}" dt="2022-01-19T15:50:23.407" v="2019" actId="1076"/>
        <pc:sldMkLst>
          <pc:docMk/>
          <pc:sldMk cId="85449681" sldId="4355"/>
        </pc:sldMkLst>
        <pc:spChg chg="mod">
          <ac:chgData name="Jannik Bauer" userId="S::jbauer@thinkport.digital::29028cc5-ce2f-4d50-bac9-488339f01500" providerId="AD" clId="Web-{F9143B1F-D257-4510-AD2E-5CAA16A70A1F}" dt="2022-01-19T10:51:47.008" v="15" actId="1076"/>
          <ac:spMkLst>
            <pc:docMk/>
            <pc:sldMk cId="85449681" sldId="4355"/>
            <ac:spMk id="2" creationId="{856FEFFB-1089-3A4A-87BD-3A642B367C5A}"/>
          </ac:spMkLst>
        </pc:spChg>
        <pc:spChg chg="mod">
          <ac:chgData name="Jannik Bauer" userId="S::jbauer@thinkport.digital::29028cc5-ce2f-4d50-bac9-488339f01500" providerId="AD" clId="Web-{F9143B1F-D257-4510-AD2E-5CAA16A70A1F}" dt="2022-01-19T10:52:35.605" v="17" actId="1076"/>
          <ac:spMkLst>
            <pc:docMk/>
            <pc:sldMk cId="85449681" sldId="4355"/>
            <ac:spMk id="3" creationId="{886ABE29-9246-7545-B612-DBACCC6C9D57}"/>
          </ac:spMkLst>
        </pc:spChg>
        <pc:spChg chg="mod">
          <ac:chgData name="Jannik Bauer" userId="S::jbauer@thinkport.digital::29028cc5-ce2f-4d50-bac9-488339f01500" providerId="AD" clId="Web-{F9143B1F-D257-4510-AD2E-5CAA16A70A1F}" dt="2022-01-19T12:34:10.585" v="831" actId="14100"/>
          <ac:spMkLst>
            <pc:docMk/>
            <pc:sldMk cId="85449681" sldId="4355"/>
            <ac:spMk id="4" creationId="{8289DD5A-9ADC-AE49-A8AE-0A06C08EF436}"/>
          </ac:spMkLst>
        </pc:spChg>
        <pc:spChg chg="mod">
          <ac:chgData name="Jannik Bauer" userId="S::jbauer@thinkport.digital::29028cc5-ce2f-4d50-bac9-488339f01500" providerId="AD" clId="Web-{F9143B1F-D257-4510-AD2E-5CAA16A70A1F}" dt="2022-01-19T10:54:57.832" v="76" actId="1076"/>
          <ac:spMkLst>
            <pc:docMk/>
            <pc:sldMk cId="85449681" sldId="4355"/>
            <ac:spMk id="7" creationId="{81ADC541-7DE5-6948-8FE6-C0DFD66A3D32}"/>
          </ac:spMkLst>
        </pc:spChg>
        <pc:spChg chg="mod">
          <ac:chgData name="Jannik Bauer" userId="S::jbauer@thinkport.digital::29028cc5-ce2f-4d50-bac9-488339f01500" providerId="AD" clId="Web-{F9143B1F-D257-4510-AD2E-5CAA16A70A1F}" dt="2022-01-19T15:50:23.407" v="2019" actId="1076"/>
          <ac:spMkLst>
            <pc:docMk/>
            <pc:sldMk cId="85449681" sldId="4355"/>
            <ac:spMk id="8" creationId="{05F9B7F5-9DB0-894C-917A-F1D0B9BA4A39}"/>
          </ac:spMkLst>
        </pc:spChg>
        <pc:spChg chg="mod">
          <ac:chgData name="Jannik Bauer" userId="S::jbauer@thinkport.digital::29028cc5-ce2f-4d50-bac9-488339f01500" providerId="AD" clId="Web-{F9143B1F-D257-4510-AD2E-5CAA16A70A1F}" dt="2022-01-19T11:06:53.453" v="80" actId="1076"/>
          <ac:spMkLst>
            <pc:docMk/>
            <pc:sldMk cId="85449681" sldId="4355"/>
            <ac:spMk id="9" creationId="{0BDA4E52-1EC8-F44F-ABE2-CABF9480AEDB}"/>
          </ac:spMkLst>
        </pc:spChg>
        <pc:spChg chg="mod">
          <ac:chgData name="Jannik Bauer" userId="S::jbauer@thinkport.digital::29028cc5-ce2f-4d50-bac9-488339f01500" providerId="AD" clId="Web-{F9143B1F-D257-4510-AD2E-5CAA16A70A1F}" dt="2022-01-19T15:50:11.141" v="2018" actId="1076"/>
          <ac:spMkLst>
            <pc:docMk/>
            <pc:sldMk cId="85449681" sldId="4355"/>
            <ac:spMk id="10" creationId="{24B94385-88B8-AD47-89BA-BE7C1B605BF3}"/>
          </ac:spMkLst>
        </pc:spChg>
        <pc:spChg chg="mod">
          <ac:chgData name="Jannik Bauer" userId="S::jbauer@thinkport.digital::29028cc5-ce2f-4d50-bac9-488339f01500" providerId="AD" clId="Web-{F9143B1F-D257-4510-AD2E-5CAA16A70A1F}" dt="2022-01-19T10:55:43.226" v="79" actId="1076"/>
          <ac:spMkLst>
            <pc:docMk/>
            <pc:sldMk cId="85449681" sldId="4355"/>
            <ac:spMk id="11" creationId="{8D9D431B-F780-E541-B738-D3122EA1B0DC}"/>
          </ac:spMkLst>
        </pc:spChg>
        <pc:spChg chg="mod">
          <ac:chgData name="Jannik Bauer" userId="S::jbauer@thinkport.digital::29028cc5-ce2f-4d50-bac9-488339f01500" providerId="AD" clId="Web-{F9143B1F-D257-4510-AD2E-5CAA16A70A1F}" dt="2022-01-19T15:50:01.328" v="2017" actId="1076"/>
          <ac:spMkLst>
            <pc:docMk/>
            <pc:sldMk cId="85449681" sldId="4355"/>
            <ac:spMk id="12" creationId="{BC67996B-20E1-844B-AB49-77D64CB81848}"/>
          </ac:spMkLst>
        </pc:spChg>
        <pc:spChg chg="add mod">
          <ac:chgData name="Jannik Bauer" userId="S::jbauer@thinkport.digital::29028cc5-ce2f-4d50-bac9-488339f01500" providerId="AD" clId="Web-{F9143B1F-D257-4510-AD2E-5CAA16A70A1F}" dt="2022-01-19T12:29:32.219" v="796" actId="1076"/>
          <ac:spMkLst>
            <pc:docMk/>
            <pc:sldMk cId="85449681" sldId="4355"/>
            <ac:spMk id="14" creationId="{FD2A9D95-42F9-4769-B26A-7CF037DE4D23}"/>
          </ac:spMkLst>
        </pc:spChg>
        <pc:spChg chg="add mod">
          <ac:chgData name="Jannik Bauer" userId="S::jbauer@thinkport.digital::29028cc5-ce2f-4d50-bac9-488339f01500" providerId="AD" clId="Web-{F9143B1F-D257-4510-AD2E-5CAA16A70A1F}" dt="2022-01-19T12:30:23.095" v="808" actId="14100"/>
          <ac:spMkLst>
            <pc:docMk/>
            <pc:sldMk cId="85449681" sldId="4355"/>
            <ac:spMk id="15" creationId="{4008B97B-2081-475B-8166-9651C7EEEED2}"/>
          </ac:spMkLst>
        </pc:spChg>
        <pc:spChg chg="add mod">
          <ac:chgData name="Jannik Bauer" userId="S::jbauer@thinkport.digital::29028cc5-ce2f-4d50-bac9-488339f01500" providerId="AD" clId="Web-{F9143B1F-D257-4510-AD2E-5CAA16A70A1F}" dt="2022-01-19T12:33:34.693" v="829" actId="1076"/>
          <ac:spMkLst>
            <pc:docMk/>
            <pc:sldMk cId="85449681" sldId="4355"/>
            <ac:spMk id="16" creationId="{C094AB5F-2931-4081-AB94-425C75164B02}"/>
          </ac:spMkLst>
        </pc:spChg>
        <pc:picChg chg="del">
          <ac:chgData name="Jannik Bauer" userId="S::jbauer@thinkport.digital::29028cc5-ce2f-4d50-bac9-488339f01500" providerId="AD" clId="Web-{F9143B1F-D257-4510-AD2E-5CAA16A70A1F}" dt="2022-01-19T12:29:15.078" v="793"/>
          <ac:picMkLst>
            <pc:docMk/>
            <pc:sldMk cId="85449681" sldId="4355"/>
            <ac:picMk id="5" creationId="{CDA82AA3-9234-CE41-8F9F-F8F435E549C1}"/>
          </ac:picMkLst>
        </pc:picChg>
        <pc:picChg chg="del">
          <ac:chgData name="Jannik Bauer" userId="S::jbauer@thinkport.digital::29028cc5-ce2f-4d50-bac9-488339f01500" providerId="AD" clId="Web-{F9143B1F-D257-4510-AD2E-5CAA16A70A1F}" dt="2022-01-19T12:29:15.078" v="792"/>
          <ac:picMkLst>
            <pc:docMk/>
            <pc:sldMk cId="85449681" sldId="4355"/>
            <ac:picMk id="6" creationId="{380A10D7-C972-9B48-AF03-2B841D3C513A}"/>
          </ac:picMkLst>
        </pc:picChg>
        <pc:picChg chg="del">
          <ac:chgData name="Jannik Bauer" userId="S::jbauer@thinkport.digital::29028cc5-ce2f-4d50-bac9-488339f01500" providerId="AD" clId="Web-{F9143B1F-D257-4510-AD2E-5CAA16A70A1F}" dt="2022-01-19T12:29:15.078" v="791"/>
          <ac:picMkLst>
            <pc:docMk/>
            <pc:sldMk cId="85449681" sldId="4355"/>
            <ac:picMk id="13" creationId="{3347AA5A-1E49-4A40-876C-8A68547006C6}"/>
          </ac:picMkLst>
        </pc:picChg>
      </pc:sldChg>
      <pc:sldChg chg="addSp delSp modSp add ord">
        <pc:chgData name="Jannik Bauer" userId="S::jbauer@thinkport.digital::29028cc5-ce2f-4d50-bac9-488339f01500" providerId="AD" clId="Web-{F9143B1F-D257-4510-AD2E-5CAA16A70A1F}" dt="2022-01-19T13:05:33.926" v="1007"/>
        <pc:sldMkLst>
          <pc:docMk/>
          <pc:sldMk cId="2924933163" sldId="4356"/>
        </pc:sldMkLst>
        <pc:spChg chg="del">
          <ac:chgData name="Jannik Bauer" userId="S::jbauer@thinkport.digital::29028cc5-ce2f-4d50-bac9-488339f01500" providerId="AD" clId="Web-{F9143B1F-D257-4510-AD2E-5CAA16A70A1F}" dt="2022-01-19T12:44:43.287" v="866"/>
          <ac:spMkLst>
            <pc:docMk/>
            <pc:sldMk cId="2924933163" sldId="4356"/>
            <ac:spMk id="28" creationId="{62582AD8-D1F0-E34B-AC07-7F1CDFCF093A}"/>
          </ac:spMkLst>
        </pc:spChg>
        <pc:spChg chg="mod">
          <ac:chgData name="Jannik Bauer" userId="S::jbauer@thinkport.digital::29028cc5-ce2f-4d50-bac9-488339f01500" providerId="AD" clId="Web-{F9143B1F-D257-4510-AD2E-5CAA16A70A1F}" dt="2022-01-19T12:45:16.225" v="886" actId="14100"/>
          <ac:spMkLst>
            <pc:docMk/>
            <pc:sldMk cId="2924933163" sldId="4356"/>
            <ac:spMk id="46" creationId="{EE9B9E81-E67F-A44C-8D1F-A995216E8772}"/>
          </ac:spMkLst>
        </pc:spChg>
        <pc:spChg chg="mod">
          <ac:chgData name="Jannik Bauer" userId="S::jbauer@thinkport.digital::29028cc5-ce2f-4d50-bac9-488339f01500" providerId="AD" clId="Web-{F9143B1F-D257-4510-AD2E-5CAA16A70A1F}" dt="2022-01-19T12:44:36.006" v="865" actId="20577"/>
          <ac:spMkLst>
            <pc:docMk/>
            <pc:sldMk cId="2924933163" sldId="4356"/>
            <ac:spMk id="47" creationId="{CF3C242F-1E25-CB41-8813-0AB8AA989DB9}"/>
          </ac:spMkLst>
        </pc:spChg>
        <pc:grpChg chg="del">
          <ac:chgData name="Jannik Bauer" userId="S::jbauer@thinkport.digital::29028cc5-ce2f-4d50-bac9-488339f01500" providerId="AD" clId="Web-{F9143B1F-D257-4510-AD2E-5CAA16A70A1F}" dt="2022-01-19T12:44:44.631" v="867"/>
          <ac:grpSpMkLst>
            <pc:docMk/>
            <pc:sldMk cId="2924933163" sldId="4356"/>
            <ac:grpSpMk id="2" creationId="{08D7F85D-A8E7-1548-B0D6-A89F9A8F9A42}"/>
          </ac:grpSpMkLst>
        </pc:grpChg>
        <pc:grpChg chg="add del">
          <ac:chgData name="Jannik Bauer" userId="S::jbauer@thinkport.digital::29028cc5-ce2f-4d50-bac9-488339f01500" providerId="AD" clId="Web-{F9143B1F-D257-4510-AD2E-5CAA16A70A1F}" dt="2022-01-19T12:45:52.429" v="906"/>
          <ac:grpSpMkLst>
            <pc:docMk/>
            <pc:sldMk cId="2924933163" sldId="4356"/>
            <ac:grpSpMk id="84" creationId="{95695119-A862-403A-BC30-0842FF7C3FFF}"/>
          </ac:grpSpMkLst>
        </pc:grpChg>
        <pc:grpChg chg="add del mod topLvl">
          <ac:chgData name="Jannik Bauer" userId="S::jbauer@thinkport.digital::29028cc5-ce2f-4d50-bac9-488339f01500" providerId="AD" clId="Web-{F9143B1F-D257-4510-AD2E-5CAA16A70A1F}" dt="2022-01-19T12:51:17.234" v="982"/>
          <ac:grpSpMkLst>
            <pc:docMk/>
            <pc:sldMk cId="2924933163" sldId="4356"/>
            <ac:grpSpMk id="85" creationId="{85A186CC-4E9C-4CEE-B9DD-1FEA06275C56}"/>
          </ac:grpSpMkLst>
        </pc:grpChg>
        <pc:grpChg chg="add del mod topLvl">
          <ac:chgData name="Jannik Bauer" userId="S::jbauer@thinkport.digital::29028cc5-ce2f-4d50-bac9-488339f01500" providerId="AD" clId="Web-{F9143B1F-D257-4510-AD2E-5CAA16A70A1F}" dt="2022-01-19T12:50:48.108" v="970"/>
          <ac:grpSpMkLst>
            <pc:docMk/>
            <pc:sldMk cId="2924933163" sldId="4356"/>
            <ac:grpSpMk id="86" creationId="{5B7EDBB8-FFE5-491B-827A-26DE5E3FB7CE}"/>
          </ac:grpSpMkLst>
        </pc:grpChg>
        <pc:grpChg chg="add del mod topLvl">
          <ac:chgData name="Jannik Bauer" userId="S::jbauer@thinkport.digital::29028cc5-ce2f-4d50-bac9-488339f01500" providerId="AD" clId="Web-{F9143B1F-D257-4510-AD2E-5CAA16A70A1F}" dt="2022-01-19T12:50:15.826" v="957"/>
          <ac:grpSpMkLst>
            <pc:docMk/>
            <pc:sldMk cId="2924933163" sldId="4356"/>
            <ac:grpSpMk id="87" creationId="{BF7D7EC4-357E-47C5-B850-5C8E64F08D79}"/>
          </ac:grpSpMkLst>
        </pc:grpChg>
        <pc:grpChg chg="add del mod">
          <ac:chgData name="Jannik Bauer" userId="S::jbauer@thinkport.digital::29028cc5-ce2f-4d50-bac9-488339f01500" providerId="AD" clId="Web-{F9143B1F-D257-4510-AD2E-5CAA16A70A1F}" dt="2022-01-19T12:49:57.435" v="954"/>
          <ac:grpSpMkLst>
            <pc:docMk/>
            <pc:sldMk cId="2924933163" sldId="4356"/>
            <ac:grpSpMk id="88" creationId="{3304993B-86C6-4EFE-A42F-11F739E72EE1}"/>
          </ac:grpSpMkLst>
        </pc:grpChg>
        <pc:grpChg chg="add mod">
          <ac:chgData name="Jannik Bauer" userId="S::jbauer@thinkport.digital::29028cc5-ce2f-4d50-bac9-488339f01500" providerId="AD" clId="Web-{F9143B1F-D257-4510-AD2E-5CAA16A70A1F}" dt="2022-01-19T12:53:02.502" v="1000" actId="1076"/>
          <ac:grpSpMkLst>
            <pc:docMk/>
            <pc:sldMk cId="2924933163" sldId="4356"/>
            <ac:grpSpMk id="89" creationId="{600019F9-A2AA-48D8-9D97-5381FFC7667B}"/>
          </ac:grpSpMkLst>
        </pc:grpChg>
        <pc:grpChg chg="add del mod">
          <ac:chgData name="Jannik Bauer" userId="S::jbauer@thinkport.digital::29028cc5-ce2f-4d50-bac9-488339f01500" providerId="AD" clId="Web-{F9143B1F-D257-4510-AD2E-5CAA16A70A1F}" dt="2022-01-19T12:51:47.281" v="985"/>
          <ac:grpSpMkLst>
            <pc:docMk/>
            <pc:sldMk cId="2924933163" sldId="4356"/>
            <ac:grpSpMk id="90" creationId="{7E27DD67-2F14-4DE0-9F88-7771F683B293}"/>
          </ac:grpSpMkLst>
        </pc:grpChg>
        <pc:grpChg chg="add">
          <ac:chgData name="Jannik Bauer" userId="S::jbauer@thinkport.digital::29028cc5-ce2f-4d50-bac9-488339f01500" providerId="AD" clId="Web-{F9143B1F-D257-4510-AD2E-5CAA16A70A1F}" dt="2022-01-19T12:52:18.126" v="991"/>
          <ac:grpSpMkLst>
            <pc:docMk/>
            <pc:sldMk cId="2924933163" sldId="4356"/>
            <ac:grpSpMk id="91" creationId="{CE8A3B34-587C-428E-8257-D63754761388}"/>
          </ac:grpSpMkLst>
        </pc:grpChg>
        <pc:grpChg chg="add mod">
          <ac:chgData name="Jannik Bauer" userId="S::jbauer@thinkport.digital::29028cc5-ce2f-4d50-bac9-488339f01500" providerId="AD" clId="Web-{F9143B1F-D257-4510-AD2E-5CAA16A70A1F}" dt="2022-01-19T12:52:58.267" v="999" actId="1076"/>
          <ac:grpSpMkLst>
            <pc:docMk/>
            <pc:sldMk cId="2924933163" sldId="4356"/>
            <ac:grpSpMk id="92" creationId="{1F5149E7-A44A-49F1-AC20-79E3946881DE}"/>
          </ac:grpSpMkLst>
        </pc:grpChg>
        <pc:picChg chg="add mod topLvl">
          <ac:chgData name="Jannik Bauer" userId="S::jbauer@thinkport.digital::29028cc5-ce2f-4d50-bac9-488339f01500" providerId="AD" clId="Web-{F9143B1F-D257-4510-AD2E-5CAA16A70A1F}" dt="2022-01-19T12:52:37.736" v="995" actId="1076"/>
          <ac:picMkLst>
            <pc:docMk/>
            <pc:sldMk cId="2924933163" sldId="4356"/>
            <ac:picMk id="49" creationId="{C3644A36-9E39-406C-BCE0-606986FB989F}"/>
          </ac:picMkLst>
        </pc:picChg>
        <pc:picChg chg="add mod topLvl">
          <ac:chgData name="Jannik Bauer" userId="S::jbauer@thinkport.digital::29028cc5-ce2f-4d50-bac9-488339f01500" providerId="AD" clId="Web-{F9143B1F-D257-4510-AD2E-5CAA16A70A1F}" dt="2022-01-19T12:51:55.782" v="986" actId="1076"/>
          <ac:picMkLst>
            <pc:docMk/>
            <pc:sldMk cId="2924933163" sldId="4356"/>
            <ac:picMk id="51" creationId="{82BACB72-492C-4FC5-BE6C-9BA7F68889CD}"/>
          </ac:picMkLst>
        </pc:picChg>
        <pc:picChg chg="add mod topLvl">
          <ac:chgData name="Jannik Bauer" userId="S::jbauer@thinkport.digital::29028cc5-ce2f-4d50-bac9-488339f01500" providerId="AD" clId="Web-{F9143B1F-D257-4510-AD2E-5CAA16A70A1F}" dt="2022-01-19T12:50:37.889" v="965" actId="1076"/>
          <ac:picMkLst>
            <pc:docMk/>
            <pc:sldMk cId="2924933163" sldId="4356"/>
            <ac:picMk id="53" creationId="{181CE585-A565-494A-9A32-E2FFF770FF04}"/>
          </ac:picMkLst>
        </pc:picChg>
        <pc:picChg chg="add mod topLvl">
          <ac:chgData name="Jannik Bauer" userId="S::jbauer@thinkport.digital::29028cc5-ce2f-4d50-bac9-488339f01500" providerId="AD" clId="Web-{F9143B1F-D257-4510-AD2E-5CAA16A70A1F}" dt="2022-01-19T12:52:43.673" v="996" actId="1076"/>
          <ac:picMkLst>
            <pc:docMk/>
            <pc:sldMk cId="2924933163" sldId="4356"/>
            <ac:picMk id="55" creationId="{E2C65C44-08B8-4C9D-B344-379C74A49165}"/>
          </ac:picMkLst>
        </pc:picChg>
        <pc:picChg chg="add mod topLvl">
          <ac:chgData name="Jannik Bauer" userId="S::jbauer@thinkport.digital::29028cc5-ce2f-4d50-bac9-488339f01500" providerId="AD" clId="Web-{F9143B1F-D257-4510-AD2E-5CAA16A70A1F}" dt="2022-01-19T12:52:30.532" v="993" actId="1076"/>
          <ac:picMkLst>
            <pc:docMk/>
            <pc:sldMk cId="2924933163" sldId="4356"/>
            <ac:picMk id="57" creationId="{EFBDA4D6-BF5D-414E-8F92-641FE403090E}"/>
          </ac:picMkLst>
        </pc:picChg>
        <pc:picChg chg="add mod topLvl">
          <ac:chgData name="Jannik Bauer" userId="S::jbauer@thinkport.digital::29028cc5-ce2f-4d50-bac9-488339f01500" providerId="AD" clId="Web-{F9143B1F-D257-4510-AD2E-5CAA16A70A1F}" dt="2022-01-19T12:52:10.297" v="989" actId="1076"/>
          <ac:picMkLst>
            <pc:docMk/>
            <pc:sldMk cId="2924933163" sldId="4356"/>
            <ac:picMk id="59" creationId="{062C734E-B559-4571-AA05-4B7FA7C1D818}"/>
          </ac:picMkLst>
        </pc:picChg>
        <pc:picChg chg="add mod topLvl">
          <ac:chgData name="Jannik Bauer" userId="S::jbauer@thinkport.digital::29028cc5-ce2f-4d50-bac9-488339f01500" providerId="AD" clId="Web-{F9143B1F-D257-4510-AD2E-5CAA16A70A1F}" dt="2022-01-19T12:50:37.905" v="966" actId="1076"/>
          <ac:picMkLst>
            <pc:docMk/>
            <pc:sldMk cId="2924933163" sldId="4356"/>
            <ac:picMk id="61" creationId="{A2BF4F38-2B15-457B-BB12-CF100FB64C41}"/>
          </ac:picMkLst>
        </pc:picChg>
        <pc:picChg chg="add mod topLvl">
          <ac:chgData name="Jannik Bauer" userId="S::jbauer@thinkport.digital::29028cc5-ce2f-4d50-bac9-488339f01500" providerId="AD" clId="Web-{F9143B1F-D257-4510-AD2E-5CAA16A70A1F}" dt="2022-01-19T12:50:37.858" v="963" actId="1076"/>
          <ac:picMkLst>
            <pc:docMk/>
            <pc:sldMk cId="2924933163" sldId="4356"/>
            <ac:picMk id="63" creationId="{876D311B-1D40-4679-B7B8-2C756CDA08E7}"/>
          </ac:picMkLst>
        </pc:picChg>
        <pc:picChg chg="add mod topLvl">
          <ac:chgData name="Jannik Bauer" userId="S::jbauer@thinkport.digital::29028cc5-ce2f-4d50-bac9-488339f01500" providerId="AD" clId="Web-{F9143B1F-D257-4510-AD2E-5CAA16A70A1F}" dt="2022-01-19T12:52:01.500" v="987" actId="1076"/>
          <ac:picMkLst>
            <pc:docMk/>
            <pc:sldMk cId="2924933163" sldId="4356"/>
            <ac:picMk id="65" creationId="{E12073F1-A275-46F2-9F65-AC0EA8D75873}"/>
          </ac:picMkLst>
        </pc:picChg>
        <pc:picChg chg="add mod topLvl">
          <ac:chgData name="Jannik Bauer" userId="S::jbauer@thinkport.digital::29028cc5-ce2f-4d50-bac9-488339f01500" providerId="AD" clId="Web-{F9143B1F-D257-4510-AD2E-5CAA16A70A1F}" dt="2022-01-19T12:52:06.063" v="988" actId="1076"/>
          <ac:picMkLst>
            <pc:docMk/>
            <pc:sldMk cId="2924933163" sldId="4356"/>
            <ac:picMk id="67" creationId="{849E530A-001F-4319-B404-3D3995AB35D9}"/>
          </ac:picMkLst>
        </pc:picChg>
        <pc:picChg chg="add mod topLvl">
          <ac:chgData name="Jannik Bauer" userId="S::jbauer@thinkport.digital::29028cc5-ce2f-4d50-bac9-488339f01500" providerId="AD" clId="Web-{F9143B1F-D257-4510-AD2E-5CAA16A70A1F}" dt="2022-01-19T12:50:37.873" v="964" actId="1076"/>
          <ac:picMkLst>
            <pc:docMk/>
            <pc:sldMk cId="2924933163" sldId="4356"/>
            <ac:picMk id="69" creationId="{9B488A01-CC7C-4B7B-9C36-74E8BEAFA40F}"/>
          </ac:picMkLst>
        </pc:picChg>
        <pc:picChg chg="add mod topLvl">
          <ac:chgData name="Jannik Bauer" userId="S::jbauer@thinkport.digital::29028cc5-ce2f-4d50-bac9-488339f01500" providerId="AD" clId="Web-{F9143B1F-D257-4510-AD2E-5CAA16A70A1F}" dt="2022-01-19T12:52:26.063" v="992" actId="1076"/>
          <ac:picMkLst>
            <pc:docMk/>
            <pc:sldMk cId="2924933163" sldId="4356"/>
            <ac:picMk id="71" creationId="{0839AC41-7789-4B15-A043-18FC97797AB0}"/>
          </ac:picMkLst>
        </pc:picChg>
        <pc:picChg chg="add mod topLvl">
          <ac:chgData name="Jannik Bauer" userId="S::jbauer@thinkport.digital::29028cc5-ce2f-4d50-bac9-488339f01500" providerId="AD" clId="Web-{F9143B1F-D257-4510-AD2E-5CAA16A70A1F}" dt="2022-01-19T12:51:47.281" v="985"/>
          <ac:picMkLst>
            <pc:docMk/>
            <pc:sldMk cId="2924933163" sldId="4356"/>
            <ac:picMk id="73" creationId="{38FC5DFC-697C-44A8-B9BB-2DF865B4EF62}"/>
          </ac:picMkLst>
        </pc:picChg>
        <pc:picChg chg="add mod topLvl">
          <ac:chgData name="Jannik Bauer" userId="S::jbauer@thinkport.digital::29028cc5-ce2f-4d50-bac9-488339f01500" providerId="AD" clId="Web-{F9143B1F-D257-4510-AD2E-5CAA16A70A1F}" dt="2022-01-19T12:50:37.905" v="967" actId="1076"/>
          <ac:picMkLst>
            <pc:docMk/>
            <pc:sldMk cId="2924933163" sldId="4356"/>
            <ac:picMk id="75" creationId="{F38CA0FB-F71B-467B-A417-BEDFCE6C93FB}"/>
          </ac:picMkLst>
        </pc:picChg>
        <pc:picChg chg="add mod topLvl">
          <ac:chgData name="Jannik Bauer" userId="S::jbauer@thinkport.digital::29028cc5-ce2f-4d50-bac9-488339f01500" providerId="AD" clId="Web-{F9143B1F-D257-4510-AD2E-5CAA16A70A1F}" dt="2022-01-19T12:50:37.920" v="968" actId="1076"/>
          <ac:picMkLst>
            <pc:docMk/>
            <pc:sldMk cId="2924933163" sldId="4356"/>
            <ac:picMk id="77" creationId="{08D1BDB5-5F60-45B4-88DA-933A743825D0}"/>
          </ac:picMkLst>
        </pc:picChg>
        <pc:picChg chg="add mod topLvl">
          <ac:chgData name="Jannik Bauer" userId="S::jbauer@thinkport.digital::29028cc5-ce2f-4d50-bac9-488339f01500" providerId="AD" clId="Web-{F9143B1F-D257-4510-AD2E-5CAA16A70A1F}" dt="2022-01-19T12:52:13.673" v="990" actId="1076"/>
          <ac:picMkLst>
            <pc:docMk/>
            <pc:sldMk cId="2924933163" sldId="4356"/>
            <ac:picMk id="79" creationId="{6115E97D-F585-4F90-BEB0-39FDF9E8BCD2}"/>
          </ac:picMkLst>
        </pc:picChg>
        <pc:picChg chg="add mod topLvl">
          <ac:chgData name="Jannik Bauer" userId="S::jbauer@thinkport.digital::29028cc5-ce2f-4d50-bac9-488339f01500" providerId="AD" clId="Web-{F9143B1F-D257-4510-AD2E-5CAA16A70A1F}" dt="2022-01-19T12:52:47.298" v="997" actId="1076"/>
          <ac:picMkLst>
            <pc:docMk/>
            <pc:sldMk cId="2924933163" sldId="4356"/>
            <ac:picMk id="81" creationId="{5D39B972-ADAF-4824-8A42-D6420C283A43}"/>
          </ac:picMkLst>
        </pc:picChg>
        <pc:picChg chg="add mod topLvl">
          <ac:chgData name="Jannik Bauer" userId="S::jbauer@thinkport.digital::29028cc5-ce2f-4d50-bac9-488339f01500" providerId="AD" clId="Web-{F9143B1F-D257-4510-AD2E-5CAA16A70A1F}" dt="2022-01-19T12:52:32.907" v="994" actId="1076"/>
          <ac:picMkLst>
            <pc:docMk/>
            <pc:sldMk cId="2924933163" sldId="4356"/>
            <ac:picMk id="83" creationId="{C1AEC8F2-5632-444C-BD2E-797905F5B670}"/>
          </ac:picMkLst>
        </pc:picChg>
      </pc:sldChg>
      <pc:sldChg chg="add ord">
        <pc:chgData name="Jannik Bauer" userId="S::jbauer@thinkport.digital::29028cc5-ce2f-4d50-bac9-488339f01500" providerId="AD" clId="Web-{F9143B1F-D257-4510-AD2E-5CAA16A70A1F}" dt="2022-01-19T13:04:46.643" v="1002"/>
        <pc:sldMkLst>
          <pc:docMk/>
          <pc:sldMk cId="801467443" sldId="4357"/>
        </pc:sldMkLst>
      </pc:sldChg>
      <pc:sldChg chg="modSp add ord">
        <pc:chgData name="Jannik Bauer" userId="S::jbauer@thinkport.digital::29028cc5-ce2f-4d50-bac9-488339f01500" providerId="AD" clId="Web-{F9143B1F-D257-4510-AD2E-5CAA16A70A1F}" dt="2022-01-19T14:43:11.776" v="1117" actId="1076"/>
        <pc:sldMkLst>
          <pc:docMk/>
          <pc:sldMk cId="3812430866" sldId="4358"/>
        </pc:sldMkLst>
        <pc:spChg chg="mod">
          <ac:chgData name="Jannik Bauer" userId="S::jbauer@thinkport.digital::29028cc5-ce2f-4d50-bac9-488339f01500" providerId="AD" clId="Web-{F9143B1F-D257-4510-AD2E-5CAA16A70A1F}" dt="2022-01-19T13:06:07.333" v="1018" actId="20577"/>
          <ac:spMkLst>
            <pc:docMk/>
            <pc:sldMk cId="3812430866" sldId="4358"/>
            <ac:spMk id="2" creationId="{6602BD9B-6D30-6745-8590-AADA126A9F2A}"/>
          </ac:spMkLst>
        </pc:spChg>
        <pc:spChg chg="mod">
          <ac:chgData name="Jannik Bauer" userId="S::jbauer@thinkport.digital::29028cc5-ce2f-4d50-bac9-488339f01500" providerId="AD" clId="Web-{F9143B1F-D257-4510-AD2E-5CAA16A70A1F}" dt="2022-01-19T14:43:11.776" v="1117" actId="1076"/>
          <ac:spMkLst>
            <pc:docMk/>
            <pc:sldMk cId="3812430866" sldId="4358"/>
            <ac:spMk id="3" creationId="{7C798C16-6B8E-CD4A-A5A3-93D6A5220C06}"/>
          </ac:spMkLst>
        </pc:spChg>
      </pc:sldChg>
      <pc:sldChg chg="addSp delSp modSp add ord">
        <pc:chgData name="Jannik Bauer" userId="S::jbauer@thinkport.digital::29028cc5-ce2f-4d50-bac9-488339f01500" providerId="AD" clId="Web-{F9143B1F-D257-4510-AD2E-5CAA16A70A1F}" dt="2022-01-19T15:49:37.703" v="2016" actId="1076"/>
        <pc:sldMkLst>
          <pc:docMk/>
          <pc:sldMk cId="73809328" sldId="4359"/>
        </pc:sldMkLst>
        <pc:spChg chg="mod">
          <ac:chgData name="Jannik Bauer" userId="S::jbauer@thinkport.digital::29028cc5-ce2f-4d50-bac9-488339f01500" providerId="AD" clId="Web-{F9143B1F-D257-4510-AD2E-5CAA16A70A1F}" dt="2022-01-19T13:15:07.674" v="1104" actId="1076"/>
          <ac:spMkLst>
            <pc:docMk/>
            <pc:sldMk cId="73809328" sldId="4359"/>
            <ac:spMk id="2" creationId="{CCDE3742-D99D-0742-A21E-338158E936EE}"/>
          </ac:spMkLst>
        </pc:spChg>
        <pc:spChg chg="del">
          <ac:chgData name="Jannik Bauer" userId="S::jbauer@thinkport.digital::29028cc5-ce2f-4d50-bac9-488339f01500" providerId="AD" clId="Web-{F9143B1F-D257-4510-AD2E-5CAA16A70A1F}" dt="2022-01-19T15:21:29.624" v="1154"/>
          <ac:spMkLst>
            <pc:docMk/>
            <pc:sldMk cId="73809328" sldId="4359"/>
            <ac:spMk id="3" creationId="{A0071C54-60B6-1241-9C00-D6D597ABFED6}"/>
          </ac:spMkLst>
        </pc:spChg>
        <pc:spChg chg="del">
          <ac:chgData name="Jannik Bauer" userId="S::jbauer@thinkport.digital::29028cc5-ce2f-4d50-bac9-488339f01500" providerId="AD" clId="Web-{F9143B1F-D257-4510-AD2E-5CAA16A70A1F}" dt="2022-01-19T15:20:51.638" v="1145"/>
          <ac:spMkLst>
            <pc:docMk/>
            <pc:sldMk cId="73809328" sldId="4359"/>
            <ac:spMk id="4" creationId="{E9757BD6-C665-574C-B6ED-9B4A9F3F98D7}"/>
          </ac:spMkLst>
        </pc:spChg>
        <pc:spChg chg="del">
          <ac:chgData name="Jannik Bauer" userId="S::jbauer@thinkport.digital::29028cc5-ce2f-4d50-bac9-488339f01500" providerId="AD" clId="Web-{F9143B1F-D257-4510-AD2E-5CAA16A70A1F}" dt="2022-01-19T15:20:05.481" v="1137"/>
          <ac:spMkLst>
            <pc:docMk/>
            <pc:sldMk cId="73809328" sldId="4359"/>
            <ac:spMk id="5" creationId="{93C4C0D5-B8E8-8F45-B0D8-C92E5E06CD48}"/>
          </ac:spMkLst>
        </pc:spChg>
        <pc:spChg chg="del">
          <ac:chgData name="Jannik Bauer" userId="S::jbauer@thinkport.digital::29028cc5-ce2f-4d50-bac9-488339f01500" providerId="AD" clId="Web-{F9143B1F-D257-4510-AD2E-5CAA16A70A1F}" dt="2022-01-19T15:21:05.467" v="1149"/>
          <ac:spMkLst>
            <pc:docMk/>
            <pc:sldMk cId="73809328" sldId="4359"/>
            <ac:spMk id="6" creationId="{6BA09978-648B-5B4C-BA02-C0E622B8DEB5}"/>
          </ac:spMkLst>
        </pc:spChg>
        <pc:spChg chg="mod">
          <ac:chgData name="Jannik Bauer" userId="S::jbauer@thinkport.digital::29028cc5-ce2f-4d50-bac9-488339f01500" providerId="AD" clId="Web-{F9143B1F-D257-4510-AD2E-5CAA16A70A1F}" dt="2022-01-19T15:46:07.652" v="2002" actId="1076"/>
          <ac:spMkLst>
            <pc:docMk/>
            <pc:sldMk cId="73809328" sldId="4359"/>
            <ac:spMk id="7" creationId="{4ABC4662-B5D1-584C-B578-FD509F97CFEE}"/>
          </ac:spMkLst>
        </pc:spChg>
        <pc:spChg chg="mod">
          <ac:chgData name="Jannik Bauer" userId="S::jbauer@thinkport.digital::29028cc5-ce2f-4d50-bac9-488339f01500" providerId="AD" clId="Web-{F9143B1F-D257-4510-AD2E-5CAA16A70A1F}" dt="2022-01-19T15:45:09.276" v="1989" actId="1076"/>
          <ac:spMkLst>
            <pc:docMk/>
            <pc:sldMk cId="73809328" sldId="4359"/>
            <ac:spMk id="8" creationId="{BE011AE7-6A44-2D45-ABF2-0BEB35D3C5B0}"/>
          </ac:spMkLst>
        </pc:spChg>
        <pc:spChg chg="mod">
          <ac:chgData name="Jannik Bauer" userId="S::jbauer@thinkport.digital::29028cc5-ce2f-4d50-bac9-488339f01500" providerId="AD" clId="Web-{F9143B1F-D257-4510-AD2E-5CAA16A70A1F}" dt="2022-01-19T15:30:08.899" v="1432" actId="14100"/>
          <ac:spMkLst>
            <pc:docMk/>
            <pc:sldMk cId="73809328" sldId="4359"/>
            <ac:spMk id="9" creationId="{453F406D-69EE-3049-B81D-D00C1279FFC5}"/>
          </ac:spMkLst>
        </pc:spChg>
        <pc:spChg chg="mod">
          <ac:chgData name="Jannik Bauer" userId="S::jbauer@thinkport.digital::29028cc5-ce2f-4d50-bac9-488339f01500" providerId="AD" clId="Web-{F9143B1F-D257-4510-AD2E-5CAA16A70A1F}" dt="2022-01-19T15:49:37.671" v="2015" actId="1076"/>
          <ac:spMkLst>
            <pc:docMk/>
            <pc:sldMk cId="73809328" sldId="4359"/>
            <ac:spMk id="10" creationId="{50D019DF-E3FE-DF42-8AED-3CE2A586195F}"/>
          </ac:spMkLst>
        </pc:spChg>
        <pc:spChg chg="mod">
          <ac:chgData name="Jannik Bauer" userId="S::jbauer@thinkport.digital::29028cc5-ce2f-4d50-bac9-488339f01500" providerId="AD" clId="Web-{F9143B1F-D257-4510-AD2E-5CAA16A70A1F}" dt="2022-01-19T15:38:01.611" v="1784" actId="1076"/>
          <ac:spMkLst>
            <pc:docMk/>
            <pc:sldMk cId="73809328" sldId="4359"/>
            <ac:spMk id="11" creationId="{5BC628E0-2C1F-2A47-8A87-9B2255040530}"/>
          </ac:spMkLst>
        </pc:spChg>
        <pc:spChg chg="mod">
          <ac:chgData name="Jannik Bauer" userId="S::jbauer@thinkport.digital::29028cc5-ce2f-4d50-bac9-488339f01500" providerId="AD" clId="Web-{F9143B1F-D257-4510-AD2E-5CAA16A70A1F}" dt="2022-01-19T15:49:37.703" v="2016" actId="1076"/>
          <ac:spMkLst>
            <pc:docMk/>
            <pc:sldMk cId="73809328" sldId="4359"/>
            <ac:spMk id="12" creationId="{7BC9C801-2BC4-F041-A8CB-64DEB064AA83}"/>
          </ac:spMkLst>
        </pc:spChg>
        <pc:spChg chg="mod">
          <ac:chgData name="Jannik Bauer" userId="S::jbauer@thinkport.digital::29028cc5-ce2f-4d50-bac9-488339f01500" providerId="AD" clId="Web-{F9143B1F-D257-4510-AD2E-5CAA16A70A1F}" dt="2022-01-19T15:46:35.184" v="2006" actId="1076"/>
          <ac:spMkLst>
            <pc:docMk/>
            <pc:sldMk cId="73809328" sldId="4359"/>
            <ac:spMk id="13" creationId="{6EA2DCDD-5278-3B4E-9A26-63E8E3302D1E}"/>
          </ac:spMkLst>
        </pc:spChg>
        <pc:spChg chg="mod">
          <ac:chgData name="Jannik Bauer" userId="S::jbauer@thinkport.digital::29028cc5-ce2f-4d50-bac9-488339f01500" providerId="AD" clId="Web-{F9143B1F-D257-4510-AD2E-5CAA16A70A1F}" dt="2022-01-19T15:45:19.635" v="1992" actId="1076"/>
          <ac:spMkLst>
            <pc:docMk/>
            <pc:sldMk cId="73809328" sldId="4359"/>
            <ac:spMk id="14" creationId="{20C51BFE-42DC-9640-9DB6-603AB807FF11}"/>
          </ac:spMkLst>
        </pc:spChg>
        <pc:picChg chg="add mod ord">
          <ac:chgData name="Jannik Bauer" userId="S::jbauer@thinkport.digital::29028cc5-ce2f-4d50-bac9-488339f01500" providerId="AD" clId="Web-{F9143B1F-D257-4510-AD2E-5CAA16A70A1F}" dt="2022-01-19T15:20:01.075" v="1136"/>
          <ac:picMkLst>
            <pc:docMk/>
            <pc:sldMk cId="73809328" sldId="4359"/>
            <ac:picMk id="15" creationId="{48A04431-E5BF-412A-B742-C69691473A89}"/>
          </ac:picMkLst>
        </pc:picChg>
        <pc:picChg chg="add mod ord">
          <ac:chgData name="Jannik Bauer" userId="S::jbauer@thinkport.digital::29028cc5-ce2f-4d50-bac9-488339f01500" providerId="AD" clId="Web-{F9143B1F-D257-4510-AD2E-5CAA16A70A1F}" dt="2022-01-19T15:20:46.607" v="1144"/>
          <ac:picMkLst>
            <pc:docMk/>
            <pc:sldMk cId="73809328" sldId="4359"/>
            <ac:picMk id="16" creationId="{DEDE76A5-1B49-4C85-8A2F-8C582107D4A1}"/>
          </ac:picMkLst>
        </pc:picChg>
        <pc:picChg chg="add mod">
          <ac:chgData name="Jannik Bauer" userId="S::jbauer@thinkport.digital::29028cc5-ce2f-4d50-bac9-488339f01500" providerId="AD" clId="Web-{F9143B1F-D257-4510-AD2E-5CAA16A70A1F}" dt="2022-01-19T15:21:15.030" v="1150" actId="1076"/>
          <ac:picMkLst>
            <pc:docMk/>
            <pc:sldMk cId="73809328" sldId="4359"/>
            <ac:picMk id="17" creationId="{9300D26F-A605-4A21-AE69-DC249D5298CC}"/>
          </ac:picMkLst>
        </pc:picChg>
        <pc:picChg chg="add mod">
          <ac:chgData name="Jannik Bauer" userId="S::jbauer@thinkport.digital::29028cc5-ce2f-4d50-bac9-488339f01500" providerId="AD" clId="Web-{F9143B1F-D257-4510-AD2E-5CAA16A70A1F}" dt="2022-01-19T15:21:35.092" v="1155" actId="1076"/>
          <ac:picMkLst>
            <pc:docMk/>
            <pc:sldMk cId="73809328" sldId="4359"/>
            <ac:picMk id="18" creationId="{B1640287-ADD7-4148-B030-81C48275DD81}"/>
          </ac:picMkLst>
        </pc:picChg>
      </pc:sldChg>
    </pc:docChg>
  </pc:docChgLst>
  <pc:docChgLst>
    <pc:chgData name="Philipp Höllthaler" userId="41352793-3832-460e-8800-1e2d0fc93e7e" providerId="ADAL" clId="{515401C5-17EF-FB48-A013-6C39D15A2F00}"/>
    <pc:docChg chg="modSld">
      <pc:chgData name="Philipp Höllthaler" userId="41352793-3832-460e-8800-1e2d0fc93e7e" providerId="ADAL" clId="{515401C5-17EF-FB48-A013-6C39D15A2F00}" dt="2022-06-14T11:08:04.233" v="6" actId="20577"/>
      <pc:docMkLst>
        <pc:docMk/>
      </pc:docMkLst>
      <pc:sldChg chg="modSp mod">
        <pc:chgData name="Philipp Höllthaler" userId="41352793-3832-460e-8800-1e2d0fc93e7e" providerId="ADAL" clId="{515401C5-17EF-FB48-A013-6C39D15A2F00}" dt="2022-06-14T11:08:04.233" v="6" actId="20577"/>
        <pc:sldMkLst>
          <pc:docMk/>
          <pc:sldMk cId="1452817828" sldId="4354"/>
        </pc:sldMkLst>
        <pc:spChg chg="mod">
          <ac:chgData name="Philipp Höllthaler" userId="41352793-3832-460e-8800-1e2d0fc93e7e" providerId="ADAL" clId="{515401C5-17EF-FB48-A013-6C39D15A2F00}" dt="2022-06-14T11:08:04.233" v="6" actId="20577"/>
          <ac:spMkLst>
            <pc:docMk/>
            <pc:sldMk cId="1452817828" sldId="4354"/>
            <ac:spMk id="10" creationId="{EC193764-75E6-487D-9CCB-EE44C3429E0A}"/>
          </ac:spMkLst>
        </pc:spChg>
      </pc:sldChg>
    </pc:docChg>
  </pc:docChgLst>
  <pc:docChgLst>
    <pc:chgData name="Philipp Höllthaler" userId="S::phoellthaler@thinkport.digital::41352793-3832-460e-8800-1e2d0fc93e7e" providerId="AD" clId="Web-{362467D5-A71D-7C07-233A-8FCB66215643}"/>
    <pc:docChg chg="modSld">
      <pc:chgData name="Philipp Höllthaler" userId="S::phoellthaler@thinkport.digital::41352793-3832-460e-8800-1e2d0fc93e7e" providerId="AD" clId="Web-{362467D5-A71D-7C07-233A-8FCB66215643}" dt="2022-01-11T09:03:27.178" v="0" actId="14100"/>
      <pc:docMkLst>
        <pc:docMk/>
      </pc:docMkLst>
      <pc:sldChg chg="modSp">
        <pc:chgData name="Philipp Höllthaler" userId="S::phoellthaler@thinkport.digital::41352793-3832-460e-8800-1e2d0fc93e7e" providerId="AD" clId="Web-{362467D5-A71D-7C07-233A-8FCB66215643}" dt="2022-01-11T09:03:27.178" v="0" actId="14100"/>
        <pc:sldMkLst>
          <pc:docMk/>
          <pc:sldMk cId="2494906620" sldId="4352"/>
        </pc:sldMkLst>
        <pc:spChg chg="mod">
          <ac:chgData name="Philipp Höllthaler" userId="S::phoellthaler@thinkport.digital::41352793-3832-460e-8800-1e2d0fc93e7e" providerId="AD" clId="Web-{362467D5-A71D-7C07-233A-8FCB66215643}" dt="2022-01-11T09:03:27.178" v="0" actId="14100"/>
          <ac:spMkLst>
            <pc:docMk/>
            <pc:sldMk cId="2494906620" sldId="4352"/>
            <ac:spMk id="21" creationId="{1336ADA2-917A-AF43-84C5-7C7470B94859}"/>
          </ac:spMkLst>
        </pc:spChg>
      </pc:sldChg>
    </pc:docChg>
  </pc:docChgLst>
</pc:chgInfo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65AE2-D63E-49E5-82D2-5346988FA814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8C9E9-4AE1-4484-90BF-E7DB8D2A4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419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microsoft.com/office/2007/relationships/hdphoto" Target="../media/hdphoto1.wdp"/><Relationship Id="rId5" Type="http://schemas.openxmlformats.org/officeDocument/2006/relationships/image" Target="../media/image7.png"/><Relationship Id="rId6" Type="http://schemas.microsoft.com/office/2007/relationships/hdphoto" Target="../media/hdphoto2.wdp"/><Relationship Id="rId7" Type="http://schemas.openxmlformats.org/officeDocument/2006/relationships/image" Target="../media/image8.png"/><Relationship Id="rId8" Type="http://schemas.microsoft.com/office/2007/relationships/hdphoto" Target="../media/hdphoto3.wdp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microsoft.com/office/2007/relationships/hdphoto" Target="../media/hdphoto4.wdp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eg"/><Relationship Id="rId3" Type="http://schemas.openxmlformats.org/officeDocument/2006/relationships/image" Target="../media/image7.png"/><Relationship Id="rId4" Type="http://schemas.microsoft.com/office/2007/relationships/hdphoto" Target="../media/hdphoto2.wdp"/><Relationship Id="rId5" Type="http://schemas.openxmlformats.org/officeDocument/2006/relationships/image" Target="../media/image14.jpeg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5.png"/><Relationship Id="rId4" Type="http://schemas.microsoft.com/office/2007/relationships/hdphoto" Target="../media/hdphoto5.wdp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15.png"/><Relationship Id="rId4" Type="http://schemas.microsoft.com/office/2007/relationships/hdphoto" Target="../media/hdphoto5.wdp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1.png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Relationship Id="rId3" Type="http://schemas.openxmlformats.org/officeDocument/2006/relationships/image" Target="../media/image4.png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23.png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457A95-D09C-44E6-A9ED-C1DDC37A6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441237D-D8EE-48A8-943B-5BCEA2521A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9D08C4-D00D-4F5D-9AF4-5DFBF42A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8A5F0-174F-492D-AAB6-E87F06562A05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E7CA88-FEBF-434E-B7AB-59F43092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C9DB2B-8046-4F12-802F-5FB7241AC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0171-3FD1-4DAD-BDBB-9D44F9F65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356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22795F-F170-4BAE-8BF6-C9C44CACD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8ED9E93-14AF-4AAF-83DD-A711A1449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99BC4D-BD17-463C-A150-E8C9AE490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8A5F0-174F-492D-AAB6-E87F06562A05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0CFBA2-EAC1-4005-B650-04C4AE43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988E6E-EFF4-4F77-A416-116A1E0D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0171-3FD1-4DAD-BDBB-9D44F9F65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335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83108D0-C7BF-4344-89C8-BC01A7A6B7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490D283-F0EA-49BD-9DD5-3E52E8975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37937F-69CD-494F-BA0E-74A6E9FDD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8A5F0-174F-492D-AAB6-E87F06562A05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43E89C-06B7-4937-A7FC-7C714E47C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A83138-9C56-4952-B1F4-AB957C876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0171-3FD1-4DAD-BDBB-9D44F9F65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670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AF8D21A-6CCE-CD43-8AE8-35782B027F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24896" y="0"/>
            <a:ext cx="6567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40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417C144-871D-AE46-8534-9B236256BA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9989" y="2774138"/>
            <a:ext cx="1310068" cy="130972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417C144-871D-AE46-8534-9B236256BA3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51860" y="4921211"/>
            <a:ext cx="1310068" cy="130972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C417C144-871D-AE46-8534-9B236256BA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51860" y="627066"/>
            <a:ext cx="1310068" cy="130972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93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417C144-871D-AE46-8534-9B236256BA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121582" y="-680946"/>
            <a:ext cx="8222052" cy="82198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35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C417C144-871D-AE46-8534-9B236256BA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1530" y="-680946"/>
            <a:ext cx="8222052" cy="82198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24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Dark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91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DC147F9-3E1D-C243-8A3F-C669E2D5FE61}"/>
              </a:ext>
            </a:extLst>
          </p:cNvPr>
          <p:cNvGrpSpPr/>
          <p:nvPr userDrawn="1"/>
        </p:nvGrpSpPr>
        <p:grpSpPr>
          <a:xfrm>
            <a:off x="3975233" y="1262581"/>
            <a:ext cx="4338637" cy="4332838"/>
            <a:chOff x="3975233" y="1464733"/>
            <a:chExt cx="4338637" cy="4332838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FE1C42E-C2E8-4B4C-9F6F-D7FC5EF77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7767" y="1464733"/>
              <a:ext cx="3136466" cy="3266550"/>
            </a:xfrm>
            <a:prstGeom prst="rect">
              <a:avLst/>
            </a:prstGeom>
          </p:spPr>
        </p:pic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6E6E7452-5229-494B-82F4-8E5A78E9AB62}"/>
                </a:ext>
              </a:extLst>
            </p:cNvPr>
            <p:cNvSpPr txBox="1">
              <a:spLocks/>
            </p:cNvSpPr>
            <p:nvPr/>
          </p:nvSpPr>
          <p:spPr>
            <a:xfrm>
              <a:off x="3975233" y="5107307"/>
              <a:ext cx="4338637" cy="69026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17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399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spc="800">
                  <a:solidFill>
                    <a:schemeClr val="bg2"/>
                  </a:solidFill>
                  <a:latin typeface="Montserrat" panose="00000500000000000000"/>
                </a:rPr>
                <a:t>CLOUD CONSULTING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4188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5">
            <a:extLst>
              <a:ext uri="{FF2B5EF4-FFF2-40B4-BE49-F238E27FC236}">
                <a16:creationId xmlns:a16="http://schemas.microsoft.com/office/drawing/2014/main" id="{EAC98C35-3AB1-B34F-B032-28CAB3C4C73E}"/>
              </a:ext>
            </a:extLst>
          </p:cNvPr>
          <p:cNvSpPr/>
          <p:nvPr userDrawn="1"/>
        </p:nvSpPr>
        <p:spPr>
          <a:xfrm rot="5400000" flipH="1">
            <a:off x="-2385881" y="-452174"/>
            <a:ext cx="9017000" cy="5222348"/>
          </a:xfrm>
          <a:prstGeom prst="rect">
            <a:avLst/>
          </a:prstGeom>
          <a:gradFill flip="none" rotWithShape="1">
            <a:gsLst>
              <a:gs pos="59000">
                <a:srgbClr val="00BCD4">
                  <a:alpha val="0"/>
                </a:srgbClr>
              </a:gs>
              <a:gs pos="0">
                <a:srgbClr val="3EBCD4">
                  <a:alpha val="58000"/>
                </a:srgbClr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Rectangle 75">
            <a:extLst>
              <a:ext uri="{FF2B5EF4-FFF2-40B4-BE49-F238E27FC236}">
                <a16:creationId xmlns:a16="http://schemas.microsoft.com/office/drawing/2014/main" id="{60FCAD02-85BD-3144-9292-91AEC3EB3EED}"/>
              </a:ext>
            </a:extLst>
          </p:cNvPr>
          <p:cNvSpPr/>
          <p:nvPr userDrawn="1"/>
        </p:nvSpPr>
        <p:spPr>
          <a:xfrm rot="16200000" flipH="1">
            <a:off x="6727372" y="2239996"/>
            <a:ext cx="7349053" cy="5222348"/>
          </a:xfrm>
          <a:prstGeom prst="rect">
            <a:avLst/>
          </a:prstGeom>
          <a:gradFill flip="none" rotWithShape="1">
            <a:gsLst>
              <a:gs pos="59000">
                <a:srgbClr val="00BCD4">
                  <a:alpha val="0"/>
                </a:srgbClr>
              </a:gs>
              <a:gs pos="0">
                <a:srgbClr val="3EBCD4">
                  <a:alpha val="58000"/>
                </a:srgbClr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AEA6B7F-9C5C-7043-A69A-300985B86370}"/>
              </a:ext>
            </a:extLst>
          </p:cNvPr>
          <p:cNvGrpSpPr/>
          <p:nvPr userDrawn="1"/>
        </p:nvGrpSpPr>
        <p:grpSpPr>
          <a:xfrm>
            <a:off x="3975233" y="1262581"/>
            <a:ext cx="4338637" cy="4332838"/>
            <a:chOff x="3975233" y="1464733"/>
            <a:chExt cx="4338637" cy="4332838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3BC8E33-06BE-9E4B-9050-AB8BB5A68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7767" y="1464733"/>
              <a:ext cx="3136466" cy="326655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6A3FB5FE-1D4D-4F4B-89A7-81A566064569}"/>
                </a:ext>
              </a:extLst>
            </p:cNvPr>
            <p:cNvSpPr txBox="1">
              <a:spLocks/>
            </p:cNvSpPr>
            <p:nvPr/>
          </p:nvSpPr>
          <p:spPr>
            <a:xfrm>
              <a:off x="3975233" y="5107307"/>
              <a:ext cx="4338637" cy="69026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17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399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spc="800">
                  <a:solidFill>
                    <a:schemeClr val="bg2"/>
                  </a:solidFill>
                  <a:latin typeface="Montserrat" panose="00000500000000000000"/>
                </a:rPr>
                <a:t>CLOUD CONSULTING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569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A06EA7C-E138-FB44-9040-E3F6B120FD6D}"/>
              </a:ext>
            </a:extLst>
          </p:cNvPr>
          <p:cNvGrpSpPr/>
          <p:nvPr userDrawn="1"/>
        </p:nvGrpSpPr>
        <p:grpSpPr>
          <a:xfrm>
            <a:off x="2386013" y="2626838"/>
            <a:ext cx="7626204" cy="1604324"/>
            <a:chOff x="2386013" y="2678051"/>
            <a:chExt cx="7626204" cy="1604324"/>
          </a:xfrm>
        </p:grpSpPr>
        <p:pic>
          <p:nvPicPr>
            <p:cNvPr id="3" name="Grafik 2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07167A8A-F6B0-344F-8C5C-439E14F82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6013" y="2678051"/>
              <a:ext cx="7419974" cy="1501898"/>
            </a:xfrm>
            <a:prstGeom prst="rect">
              <a:avLst/>
            </a:prstGeom>
          </p:spPr>
        </p:pic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4542C1EA-6B7B-EB4E-B9D9-9FD40FCCB1D8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3937243"/>
              <a:ext cx="3916217" cy="34513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17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399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1400" spc="800">
                  <a:solidFill>
                    <a:schemeClr val="bg2"/>
                  </a:solidFill>
                  <a:latin typeface="Montserrat" panose="00000500000000000000"/>
                </a:rPr>
                <a:t>CLOUD CONSULTING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014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78C3FF-A68E-4E2F-85F9-60428A42A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D13F30-4C0B-4939-8383-134B8FEA3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7E6825-D9B0-42E9-9ABF-CD79BB3C5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8A5F0-174F-492D-AAB6-E87F06562A05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07CF6A-F673-4FE2-A6E6-413593526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34D49C-F1B9-4CBA-AFF1-784BFC7DD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0171-3FD1-4DAD-BDBB-9D44F9F65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959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1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5">
            <a:extLst>
              <a:ext uri="{FF2B5EF4-FFF2-40B4-BE49-F238E27FC236}">
                <a16:creationId xmlns:a16="http://schemas.microsoft.com/office/drawing/2014/main" id="{3A86E3D7-16F4-C949-A688-61B97F2EB169}"/>
              </a:ext>
            </a:extLst>
          </p:cNvPr>
          <p:cNvSpPr/>
          <p:nvPr userDrawn="1"/>
        </p:nvSpPr>
        <p:spPr>
          <a:xfrm rot="5400000" flipH="1">
            <a:off x="634885" y="1718664"/>
            <a:ext cx="1187126" cy="1187126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FFD400-B6A2-4F41-87FC-0BB9411F73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2386853" y="1379838"/>
            <a:ext cx="5601511" cy="5596686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1ABBDA8-B2DD-E440-B22C-FC1EDDF824FD}"/>
              </a:ext>
            </a:extLst>
          </p:cNvPr>
          <p:cNvGrpSpPr/>
          <p:nvPr userDrawn="1"/>
        </p:nvGrpSpPr>
        <p:grpSpPr>
          <a:xfrm>
            <a:off x="10261601" y="228433"/>
            <a:ext cx="1642440" cy="407356"/>
            <a:chOff x="10261601" y="228433"/>
            <a:chExt cx="1642440" cy="407356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D9A223F-1C38-F24E-94AD-DF4E492D8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1584706" y="329182"/>
              <a:ext cx="319335" cy="284382"/>
            </a:xfrm>
            <a:prstGeom prst="rect">
              <a:avLst/>
            </a:prstGeom>
          </p:spPr>
        </p:pic>
        <p:sp>
          <p:nvSpPr>
            <p:cNvPr id="7" name="Textfeld 3">
              <a:extLst>
                <a:ext uri="{FF2B5EF4-FFF2-40B4-BE49-F238E27FC236}">
                  <a16:creationId xmlns:a16="http://schemas.microsoft.com/office/drawing/2014/main" id="{5FB2D928-FF58-3C43-AC95-8527E0E6112E}"/>
                </a:ext>
              </a:extLst>
            </p:cNvPr>
            <p:cNvSpPr txBox="1"/>
            <p:nvPr/>
          </p:nvSpPr>
          <p:spPr>
            <a:xfrm>
              <a:off x="10261601" y="228433"/>
              <a:ext cx="1323106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4591A5D-C651-6F4C-AB0C-1052D7C3CD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5988" y="1952625"/>
            <a:ext cx="5899150" cy="3929063"/>
          </a:xfrm>
          <a:prstGeom prst="rect">
            <a:avLst/>
          </a:prstGeom>
          <a:solidFill>
            <a:schemeClr val="bg2"/>
          </a:solidFill>
          <a:effectLst>
            <a:outerShdw sx="101000" sy="101000" algn="ctr" rotWithShape="0">
              <a:schemeClr val="bg2"/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a Picture</a:t>
            </a:r>
          </a:p>
        </p:txBody>
      </p:sp>
    </p:spTree>
    <p:extLst>
      <p:ext uri="{BB962C8B-B14F-4D97-AF65-F5344CB8AC3E}">
        <p14:creationId xmlns:p14="http://schemas.microsoft.com/office/powerpoint/2010/main" val="3502763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ucture 2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5">
            <a:extLst>
              <a:ext uri="{FF2B5EF4-FFF2-40B4-BE49-F238E27FC236}">
                <a16:creationId xmlns:a16="http://schemas.microsoft.com/office/drawing/2014/main" id="{000FBE07-6E1B-5C4D-8E85-70AE9AA46463}"/>
              </a:ext>
            </a:extLst>
          </p:cNvPr>
          <p:cNvSpPr/>
          <p:nvPr userDrawn="1"/>
        </p:nvSpPr>
        <p:spPr>
          <a:xfrm rot="5400000" flipH="1">
            <a:off x="6586930" y="360589"/>
            <a:ext cx="2055246" cy="8830034"/>
          </a:xfrm>
          <a:prstGeom prst="rect">
            <a:avLst/>
          </a:prstGeom>
          <a:gradFill flip="none" rotWithShape="1">
            <a:gsLst>
              <a:gs pos="59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84C4B04-3DB4-C544-B3BF-1FAE04D7DC2B}"/>
              </a:ext>
            </a:extLst>
          </p:cNvPr>
          <p:cNvSpPr/>
          <p:nvPr userDrawn="1"/>
        </p:nvSpPr>
        <p:spPr>
          <a:xfrm>
            <a:off x="0" y="0"/>
            <a:ext cx="32004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 descr="Ein Bild, das Person, drinnen, Mann, Personen enthält.&#10;&#10;Automatisch generierte Beschreibung">
            <a:extLst>
              <a:ext uri="{FF2B5EF4-FFF2-40B4-BE49-F238E27FC236}">
                <a16:creationId xmlns:a16="http://schemas.microsoft.com/office/drawing/2014/main" id="{B1E7619C-2D00-C048-869A-ACBC0D32F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" t="34188" r="-137" b="17133"/>
          <a:stretch/>
        </p:blipFill>
        <p:spPr>
          <a:xfrm>
            <a:off x="3211823" y="3921226"/>
            <a:ext cx="8980054" cy="2936774"/>
          </a:xfrm>
          <a:prstGeom prst="rect">
            <a:avLst/>
          </a:prstGeom>
          <a:effectLst>
            <a:outerShdw sx="101000" sy="101000" algn="ctr" rotWithShape="0">
              <a:schemeClr val="bg2"/>
            </a:outerShdw>
          </a:effectLst>
        </p:spPr>
      </p:pic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3A459A0-91D8-6945-BCF5-3688176DE7D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11513" y="3921125"/>
            <a:ext cx="8980487" cy="2936875"/>
          </a:xfrm>
          <a:prstGeom prst="rect">
            <a:avLst/>
          </a:prstGeom>
          <a:solidFill>
            <a:schemeClr val="bg2"/>
          </a:solidFill>
          <a:effectLst>
            <a:outerShdw sx="101000" sy="101000" algn="ctr" rotWithShape="0">
              <a:schemeClr val="bg2"/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a Picture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63E47F8-CA79-4241-9FAA-3E0475EF0222}"/>
              </a:ext>
            </a:extLst>
          </p:cNvPr>
          <p:cNvGrpSpPr/>
          <p:nvPr userDrawn="1"/>
        </p:nvGrpSpPr>
        <p:grpSpPr>
          <a:xfrm>
            <a:off x="10261601" y="228433"/>
            <a:ext cx="1642440" cy="407356"/>
            <a:chOff x="10261601" y="228433"/>
            <a:chExt cx="1642440" cy="407356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C0030707-5DE7-D841-AE0D-C1615B326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1584706" y="329182"/>
              <a:ext cx="319335" cy="284382"/>
            </a:xfrm>
            <a:prstGeom prst="rect">
              <a:avLst/>
            </a:prstGeom>
          </p:spPr>
        </p:pic>
        <p:sp>
          <p:nvSpPr>
            <p:cNvPr id="12" name="Textfeld 3">
              <a:extLst>
                <a:ext uri="{FF2B5EF4-FFF2-40B4-BE49-F238E27FC236}">
                  <a16:creationId xmlns:a16="http://schemas.microsoft.com/office/drawing/2014/main" id="{6012FC97-3E69-AF42-85D5-E5C7C805E46A}"/>
                </a:ext>
              </a:extLst>
            </p:cNvPr>
            <p:cNvSpPr txBox="1"/>
            <p:nvPr/>
          </p:nvSpPr>
          <p:spPr>
            <a:xfrm>
              <a:off x="10261601" y="228433"/>
              <a:ext cx="1323106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8361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1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5">
            <a:extLst>
              <a:ext uri="{FF2B5EF4-FFF2-40B4-BE49-F238E27FC236}">
                <a16:creationId xmlns:a16="http://schemas.microsoft.com/office/drawing/2014/main" id="{5F80D9FF-8A94-8D47-8C13-93F0F5254502}"/>
              </a:ext>
            </a:extLst>
          </p:cNvPr>
          <p:cNvSpPr/>
          <p:nvPr userDrawn="1"/>
        </p:nvSpPr>
        <p:spPr>
          <a:xfrm rot="5400000" flipH="1">
            <a:off x="5540466" y="-598745"/>
            <a:ext cx="5247579" cy="8055491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2B1568E-641B-C341-8294-4C4204B1A4AE}"/>
              </a:ext>
            </a:extLst>
          </p:cNvPr>
          <p:cNvGrpSpPr/>
          <p:nvPr userDrawn="1"/>
        </p:nvGrpSpPr>
        <p:grpSpPr>
          <a:xfrm>
            <a:off x="10261601" y="228433"/>
            <a:ext cx="1642440" cy="407356"/>
            <a:chOff x="10261601" y="228433"/>
            <a:chExt cx="1642440" cy="407356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B72788F-DBE1-0E49-9A5F-6270D4CE1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1584706" y="329182"/>
              <a:ext cx="319335" cy="284382"/>
            </a:xfrm>
            <a:prstGeom prst="rect">
              <a:avLst/>
            </a:prstGeom>
          </p:spPr>
        </p:pic>
        <p:sp>
          <p:nvSpPr>
            <p:cNvPr id="8" name="Textfeld 3">
              <a:extLst>
                <a:ext uri="{FF2B5EF4-FFF2-40B4-BE49-F238E27FC236}">
                  <a16:creationId xmlns:a16="http://schemas.microsoft.com/office/drawing/2014/main" id="{791B83CB-935D-B043-8A4E-3B2B17BCCE4B}"/>
                </a:ext>
              </a:extLst>
            </p:cNvPr>
            <p:cNvSpPr txBox="1"/>
            <p:nvPr/>
          </p:nvSpPr>
          <p:spPr>
            <a:xfrm>
              <a:off x="10261601" y="228433"/>
              <a:ext cx="1323106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760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5">
            <a:extLst>
              <a:ext uri="{FF2B5EF4-FFF2-40B4-BE49-F238E27FC236}">
                <a16:creationId xmlns:a16="http://schemas.microsoft.com/office/drawing/2014/main" id="{036F075D-C717-4044-8396-26BF6ACA1E1A}"/>
              </a:ext>
            </a:extLst>
          </p:cNvPr>
          <p:cNvSpPr/>
          <p:nvPr userDrawn="1"/>
        </p:nvSpPr>
        <p:spPr>
          <a:xfrm rot="5400000" flipH="1">
            <a:off x="5715000" y="381000"/>
            <a:ext cx="6858000" cy="6096000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>
                  <a:alpha val="76000"/>
                </a:srgbClr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AB7BCFD-DBEE-E047-A5A5-C0A3AC5CAC5A}"/>
              </a:ext>
            </a:extLst>
          </p:cNvPr>
          <p:cNvGrpSpPr/>
          <p:nvPr userDrawn="1"/>
        </p:nvGrpSpPr>
        <p:grpSpPr>
          <a:xfrm>
            <a:off x="474076" y="222392"/>
            <a:ext cx="1649364" cy="407356"/>
            <a:chOff x="10383995" y="252709"/>
            <a:chExt cx="1649364" cy="40735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68B8272-ECC3-A046-8E94-1141D647C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0383995" y="351407"/>
              <a:ext cx="319335" cy="284382"/>
            </a:xfrm>
            <a:prstGeom prst="rect">
              <a:avLst/>
            </a:prstGeom>
          </p:spPr>
        </p:pic>
        <p:sp>
          <p:nvSpPr>
            <p:cNvPr id="5" name="Textfeld 3">
              <a:extLst>
                <a:ext uri="{FF2B5EF4-FFF2-40B4-BE49-F238E27FC236}">
                  <a16:creationId xmlns:a16="http://schemas.microsoft.com/office/drawing/2014/main" id="{FDE3B604-381E-5841-9AD4-C19E5FA887BC}"/>
                </a:ext>
              </a:extLst>
            </p:cNvPr>
            <p:cNvSpPr txBox="1"/>
            <p:nvPr/>
          </p:nvSpPr>
          <p:spPr>
            <a:xfrm>
              <a:off x="10782937" y="252709"/>
              <a:ext cx="1250422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22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3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7BEA68BD-57EB-2449-B3C2-5E611A1F4B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88200" y="320675"/>
            <a:ext cx="4662488" cy="6216650"/>
          </a:xfrm>
          <a:prstGeom prst="rect">
            <a:avLst/>
          </a:prstGeom>
          <a:solidFill>
            <a:schemeClr val="bg2"/>
          </a:solidFill>
          <a:effectLst>
            <a:outerShdw sx="101000" sy="101000" algn="ctr" rotWithShape="0">
              <a:schemeClr val="bg2"/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a Picture</a:t>
            </a:r>
          </a:p>
        </p:txBody>
      </p:sp>
      <p:sp>
        <p:nvSpPr>
          <p:cNvPr id="2" name="Rectangle 75">
            <a:extLst>
              <a:ext uri="{FF2B5EF4-FFF2-40B4-BE49-F238E27FC236}">
                <a16:creationId xmlns:a16="http://schemas.microsoft.com/office/drawing/2014/main" id="{C47126DF-BE3B-A04E-B172-3A5769FCD2B3}"/>
              </a:ext>
            </a:extLst>
          </p:cNvPr>
          <p:cNvSpPr/>
          <p:nvPr userDrawn="1"/>
        </p:nvSpPr>
        <p:spPr>
          <a:xfrm rot="16200000" flipH="1">
            <a:off x="11187236" y="186371"/>
            <a:ext cx="792636" cy="792636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Rectangle 75">
            <a:extLst>
              <a:ext uri="{FF2B5EF4-FFF2-40B4-BE49-F238E27FC236}">
                <a16:creationId xmlns:a16="http://schemas.microsoft.com/office/drawing/2014/main" id="{90FC5BDD-1BC5-8E42-88CE-F2069CABDAC5}"/>
              </a:ext>
            </a:extLst>
          </p:cNvPr>
          <p:cNvSpPr/>
          <p:nvPr userDrawn="1"/>
        </p:nvSpPr>
        <p:spPr>
          <a:xfrm rot="16200000" flipH="1">
            <a:off x="11187236" y="5878992"/>
            <a:ext cx="792636" cy="792636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3C4FE6E-B21E-404B-8D0C-B9504609B644}"/>
              </a:ext>
            </a:extLst>
          </p:cNvPr>
          <p:cNvGrpSpPr/>
          <p:nvPr userDrawn="1"/>
        </p:nvGrpSpPr>
        <p:grpSpPr>
          <a:xfrm>
            <a:off x="474076" y="222392"/>
            <a:ext cx="1649364" cy="407356"/>
            <a:chOff x="10383995" y="252709"/>
            <a:chExt cx="1649364" cy="407356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EDA6131D-8F0D-844C-A84B-797BC1ACA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0383995" y="351407"/>
              <a:ext cx="319335" cy="284382"/>
            </a:xfrm>
            <a:prstGeom prst="rect">
              <a:avLst/>
            </a:prstGeom>
          </p:spPr>
        </p:pic>
        <p:sp>
          <p:nvSpPr>
            <p:cNvPr id="11" name="Textfeld 3">
              <a:extLst>
                <a:ext uri="{FF2B5EF4-FFF2-40B4-BE49-F238E27FC236}">
                  <a16:creationId xmlns:a16="http://schemas.microsoft.com/office/drawing/2014/main" id="{0AF8EDBD-CA8E-EF44-B8FF-F6216D8D06F8}"/>
                </a:ext>
              </a:extLst>
            </p:cNvPr>
            <p:cNvSpPr txBox="1"/>
            <p:nvPr/>
          </p:nvSpPr>
          <p:spPr>
            <a:xfrm>
              <a:off x="10782937" y="252709"/>
              <a:ext cx="1250422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7646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4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5">
            <a:extLst>
              <a:ext uri="{FF2B5EF4-FFF2-40B4-BE49-F238E27FC236}">
                <a16:creationId xmlns:a16="http://schemas.microsoft.com/office/drawing/2014/main" id="{103A9961-125D-E944-B8FC-5111556DC903}"/>
              </a:ext>
            </a:extLst>
          </p:cNvPr>
          <p:cNvSpPr/>
          <p:nvPr userDrawn="1"/>
        </p:nvSpPr>
        <p:spPr>
          <a:xfrm rot="5400000" flipH="1">
            <a:off x="4412171" y="3876864"/>
            <a:ext cx="4667249" cy="1295017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EC366E0-7E8B-A240-8D72-910EF1CED68E}"/>
              </a:ext>
            </a:extLst>
          </p:cNvPr>
          <p:cNvSpPr/>
          <p:nvPr userDrawn="1"/>
        </p:nvSpPr>
        <p:spPr>
          <a:xfrm>
            <a:off x="-2286" y="-3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 SemiBold" panose="00000700000000000000" pitchFamily="50" charset="0"/>
            </a:endParaRPr>
          </a:p>
        </p:txBody>
      </p:sp>
      <p:sp>
        <p:nvSpPr>
          <p:cNvPr id="4" name="Rectangle 75">
            <a:extLst>
              <a:ext uri="{FF2B5EF4-FFF2-40B4-BE49-F238E27FC236}">
                <a16:creationId xmlns:a16="http://schemas.microsoft.com/office/drawing/2014/main" id="{EB8E8D76-93EB-4F4E-B84A-83C29B9AAA85}"/>
              </a:ext>
            </a:extLst>
          </p:cNvPr>
          <p:cNvSpPr/>
          <p:nvPr userDrawn="1"/>
        </p:nvSpPr>
        <p:spPr>
          <a:xfrm rot="5400000" flipH="1">
            <a:off x="4508349" y="1351751"/>
            <a:ext cx="4054762" cy="1351259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E92E12CB-97C8-3B46-857A-797AC28EAFD3}"/>
              </a:ext>
            </a:extLst>
          </p:cNvPr>
          <p:cNvSpPr/>
          <p:nvPr userDrawn="1"/>
        </p:nvSpPr>
        <p:spPr>
          <a:xfrm rot="16200000">
            <a:off x="7058099" y="5385890"/>
            <a:ext cx="1883847" cy="45719"/>
          </a:xfrm>
          <a:prstGeom prst="rect">
            <a:avLst/>
          </a:prstGeom>
          <a:solidFill>
            <a:srgbClr val="FF5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94DD808-C1EF-FC45-8071-85C713D39501}"/>
              </a:ext>
            </a:extLst>
          </p:cNvPr>
          <p:cNvGrpSpPr/>
          <p:nvPr userDrawn="1"/>
        </p:nvGrpSpPr>
        <p:grpSpPr>
          <a:xfrm>
            <a:off x="241210" y="143209"/>
            <a:ext cx="1737270" cy="407356"/>
            <a:chOff x="10064660" y="235572"/>
            <a:chExt cx="1737270" cy="40735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2319B53-E259-CA41-8228-FC780FBC5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0064660" y="351407"/>
              <a:ext cx="319335" cy="284382"/>
            </a:xfrm>
            <a:prstGeom prst="rect">
              <a:avLst/>
            </a:prstGeom>
          </p:spPr>
        </p:pic>
        <p:sp>
          <p:nvSpPr>
            <p:cNvPr id="9" name="Textfeld 3">
              <a:extLst>
                <a:ext uri="{FF2B5EF4-FFF2-40B4-BE49-F238E27FC236}">
                  <a16:creationId xmlns:a16="http://schemas.microsoft.com/office/drawing/2014/main" id="{7E55C513-9E8F-284F-BEE6-50B4AEBD5755}"/>
                </a:ext>
              </a:extLst>
            </p:cNvPr>
            <p:cNvSpPr txBox="1"/>
            <p:nvPr/>
          </p:nvSpPr>
          <p:spPr>
            <a:xfrm>
              <a:off x="10450670" y="235572"/>
              <a:ext cx="1351260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tx2"/>
                  </a:solidFill>
                  <a:latin typeface="Montserrat" panose="00000500000000000000"/>
                </a:rPr>
                <a:t>THINKPORT</a:t>
              </a:r>
              <a:endParaRPr lang="de-DE" spc="100">
                <a:solidFill>
                  <a:schemeClr val="tx2"/>
                </a:solidFill>
                <a:latin typeface="Montserrat" panose="00000500000000000000"/>
              </a:endParaRPr>
            </a:p>
          </p:txBody>
        </p:sp>
      </p:grp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7D3C3315-85B3-BA4D-8A0C-B72A759BE8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4413" y="0"/>
            <a:ext cx="6086475" cy="405476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a Picture</a:t>
            </a:r>
          </a:p>
        </p:txBody>
      </p:sp>
    </p:spTree>
    <p:extLst>
      <p:ext uri="{BB962C8B-B14F-4D97-AF65-F5344CB8AC3E}">
        <p14:creationId xmlns:p14="http://schemas.microsoft.com/office/powerpoint/2010/main" val="3109780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5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5">
            <a:extLst>
              <a:ext uri="{FF2B5EF4-FFF2-40B4-BE49-F238E27FC236}">
                <a16:creationId xmlns:a16="http://schemas.microsoft.com/office/drawing/2014/main" id="{36BE8AFA-4585-A241-AC6E-1D0DB5CCF671}"/>
              </a:ext>
            </a:extLst>
          </p:cNvPr>
          <p:cNvSpPr/>
          <p:nvPr userDrawn="1"/>
        </p:nvSpPr>
        <p:spPr>
          <a:xfrm rot="5400000" flipH="1">
            <a:off x="5126721" y="-230872"/>
            <a:ext cx="1962150" cy="12215592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>
                  <a:alpha val="80000"/>
                </a:srgbClr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C9FFD2E-8975-5E43-B491-3432CA12D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-818915" y="-816397"/>
            <a:ext cx="5601511" cy="5596686"/>
          </a:xfrm>
          <a:prstGeom prst="rect">
            <a:avLst/>
          </a:prstGeom>
        </p:spPr>
      </p:pic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BAA23B6F-AEAE-014C-865C-9ADABC6149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4513" y="396875"/>
            <a:ext cx="6084887" cy="4054475"/>
          </a:xfrm>
          <a:prstGeom prst="rect">
            <a:avLst/>
          </a:prstGeom>
          <a:solidFill>
            <a:schemeClr val="bg2"/>
          </a:solidFill>
          <a:effectLst>
            <a:outerShdw sx="101000" sy="101000" algn="ctr" rotWithShape="0">
              <a:schemeClr val="bg2"/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a Picture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7212709-61FA-EE43-A749-46233745A0AD}"/>
              </a:ext>
            </a:extLst>
          </p:cNvPr>
          <p:cNvGrpSpPr/>
          <p:nvPr userDrawn="1"/>
        </p:nvGrpSpPr>
        <p:grpSpPr>
          <a:xfrm>
            <a:off x="10261601" y="228433"/>
            <a:ext cx="1642440" cy="407356"/>
            <a:chOff x="10261601" y="228433"/>
            <a:chExt cx="1642440" cy="407356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BCCDCE26-42A4-6541-AB66-23AD35C8E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1584706" y="329182"/>
              <a:ext cx="319335" cy="284382"/>
            </a:xfrm>
            <a:prstGeom prst="rect">
              <a:avLst/>
            </a:prstGeom>
          </p:spPr>
        </p:pic>
        <p:sp>
          <p:nvSpPr>
            <p:cNvPr id="10" name="Textfeld 3">
              <a:extLst>
                <a:ext uri="{FF2B5EF4-FFF2-40B4-BE49-F238E27FC236}">
                  <a16:creationId xmlns:a16="http://schemas.microsoft.com/office/drawing/2014/main" id="{6842929D-014C-4744-B483-4B933D30B6E5}"/>
                </a:ext>
              </a:extLst>
            </p:cNvPr>
            <p:cNvSpPr txBox="1"/>
            <p:nvPr/>
          </p:nvSpPr>
          <p:spPr>
            <a:xfrm>
              <a:off x="10261601" y="228433"/>
              <a:ext cx="1323106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467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1 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5">
            <a:extLst>
              <a:ext uri="{FF2B5EF4-FFF2-40B4-BE49-F238E27FC236}">
                <a16:creationId xmlns:a16="http://schemas.microsoft.com/office/drawing/2014/main" id="{5421AB2A-7BF0-D94F-9511-38A927701860}"/>
              </a:ext>
            </a:extLst>
          </p:cNvPr>
          <p:cNvSpPr/>
          <p:nvPr userDrawn="1"/>
        </p:nvSpPr>
        <p:spPr>
          <a:xfrm rot="8100000" flipH="1">
            <a:off x="4436264" y="1769265"/>
            <a:ext cx="3319471" cy="3319471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3" name="Straight Connector 116">
            <a:extLst>
              <a:ext uri="{FF2B5EF4-FFF2-40B4-BE49-F238E27FC236}">
                <a16:creationId xmlns:a16="http://schemas.microsoft.com/office/drawing/2014/main" id="{B0C7CD90-8D83-934A-B296-FBB5D3545728}"/>
              </a:ext>
            </a:extLst>
          </p:cNvPr>
          <p:cNvCxnSpPr>
            <a:cxnSpLocks/>
          </p:cNvCxnSpPr>
          <p:nvPr userDrawn="1"/>
        </p:nvCxnSpPr>
        <p:spPr>
          <a:xfrm>
            <a:off x="0" y="3423227"/>
            <a:ext cx="3485053" cy="0"/>
          </a:xfrm>
          <a:prstGeom prst="line">
            <a:avLst/>
          </a:prstGeom>
          <a:ln w="190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16">
            <a:extLst>
              <a:ext uri="{FF2B5EF4-FFF2-40B4-BE49-F238E27FC236}">
                <a16:creationId xmlns:a16="http://schemas.microsoft.com/office/drawing/2014/main" id="{05580371-0EA5-674E-AE3A-1B1B58247C6F}"/>
              </a:ext>
            </a:extLst>
          </p:cNvPr>
          <p:cNvCxnSpPr>
            <a:cxnSpLocks/>
          </p:cNvCxnSpPr>
          <p:nvPr userDrawn="1"/>
        </p:nvCxnSpPr>
        <p:spPr>
          <a:xfrm>
            <a:off x="8696039" y="3423227"/>
            <a:ext cx="3495961" cy="0"/>
          </a:xfrm>
          <a:prstGeom prst="line">
            <a:avLst/>
          </a:prstGeom>
          <a:ln w="190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16">
            <a:extLst>
              <a:ext uri="{FF2B5EF4-FFF2-40B4-BE49-F238E27FC236}">
                <a16:creationId xmlns:a16="http://schemas.microsoft.com/office/drawing/2014/main" id="{370CD8D9-C5E1-DB49-937B-102914F52E1D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5952840"/>
            <a:ext cx="0" cy="905160"/>
          </a:xfrm>
          <a:prstGeom prst="line">
            <a:avLst/>
          </a:prstGeom>
          <a:ln w="190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16">
            <a:extLst>
              <a:ext uri="{FF2B5EF4-FFF2-40B4-BE49-F238E27FC236}">
                <a16:creationId xmlns:a16="http://schemas.microsoft.com/office/drawing/2014/main" id="{1839BA67-26AA-CA43-A140-7A0D83491A80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0"/>
            <a:ext cx="0" cy="891310"/>
          </a:xfrm>
          <a:prstGeom prst="line">
            <a:avLst/>
          </a:prstGeom>
          <a:ln w="19050">
            <a:solidFill>
              <a:schemeClr val="accent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75">
            <a:extLst>
              <a:ext uri="{FF2B5EF4-FFF2-40B4-BE49-F238E27FC236}">
                <a16:creationId xmlns:a16="http://schemas.microsoft.com/office/drawing/2014/main" id="{AE707D61-26AC-6D4F-B4B7-5B3ECC473F48}"/>
              </a:ext>
            </a:extLst>
          </p:cNvPr>
          <p:cNvSpPr/>
          <p:nvPr userDrawn="1"/>
        </p:nvSpPr>
        <p:spPr>
          <a:xfrm flipH="1">
            <a:off x="7752427" y="1644243"/>
            <a:ext cx="690793" cy="690793"/>
          </a:xfrm>
          <a:prstGeom prst="rect">
            <a:avLst/>
          </a:prstGeom>
          <a:noFill/>
          <a:ln w="38100">
            <a:gradFill>
              <a:gsLst>
                <a:gs pos="0">
                  <a:srgbClr val="00BCD4"/>
                </a:gs>
                <a:gs pos="100000">
                  <a:srgbClr val="00BCD4">
                    <a:alpha val="0"/>
                  </a:srgbClr>
                </a:gs>
              </a:gsLst>
              <a:lin ang="13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Rectangle 75">
            <a:extLst>
              <a:ext uri="{FF2B5EF4-FFF2-40B4-BE49-F238E27FC236}">
                <a16:creationId xmlns:a16="http://schemas.microsoft.com/office/drawing/2014/main" id="{7737F6F8-B8C9-3A43-8FE3-746C4973B0F5}"/>
              </a:ext>
            </a:extLst>
          </p:cNvPr>
          <p:cNvSpPr/>
          <p:nvPr userDrawn="1"/>
        </p:nvSpPr>
        <p:spPr>
          <a:xfrm rot="5400000" flipH="1">
            <a:off x="7752427" y="4383328"/>
            <a:ext cx="690793" cy="690793"/>
          </a:xfrm>
          <a:prstGeom prst="rect">
            <a:avLst/>
          </a:prstGeom>
          <a:noFill/>
          <a:ln w="38100">
            <a:gradFill>
              <a:gsLst>
                <a:gs pos="0">
                  <a:srgbClr val="00BCD4"/>
                </a:gs>
                <a:gs pos="100000">
                  <a:srgbClr val="00BCD4">
                    <a:alpha val="0"/>
                  </a:srgbClr>
                </a:gs>
              </a:gsLst>
              <a:lin ang="13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AF617BB0-C46A-1A46-AB28-2A195FE6AA8B}"/>
              </a:ext>
            </a:extLst>
          </p:cNvPr>
          <p:cNvSpPr/>
          <p:nvPr userDrawn="1"/>
        </p:nvSpPr>
        <p:spPr>
          <a:xfrm rot="16200000" flipH="1">
            <a:off x="3823300" y="1644242"/>
            <a:ext cx="690793" cy="690793"/>
          </a:xfrm>
          <a:prstGeom prst="rect">
            <a:avLst/>
          </a:prstGeom>
          <a:noFill/>
          <a:ln w="38100">
            <a:gradFill>
              <a:gsLst>
                <a:gs pos="0">
                  <a:srgbClr val="00BCD4"/>
                </a:gs>
                <a:gs pos="100000">
                  <a:srgbClr val="00BCD4">
                    <a:alpha val="0"/>
                  </a:srgbClr>
                </a:gs>
              </a:gsLst>
              <a:lin ang="13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Rectangle 75">
            <a:extLst>
              <a:ext uri="{FF2B5EF4-FFF2-40B4-BE49-F238E27FC236}">
                <a16:creationId xmlns:a16="http://schemas.microsoft.com/office/drawing/2014/main" id="{348CFEA5-0331-714C-A951-85D3E70C7B3E}"/>
              </a:ext>
            </a:extLst>
          </p:cNvPr>
          <p:cNvSpPr/>
          <p:nvPr userDrawn="1"/>
        </p:nvSpPr>
        <p:spPr>
          <a:xfrm rot="10800000" flipH="1">
            <a:off x="3823300" y="4383327"/>
            <a:ext cx="690793" cy="690793"/>
          </a:xfrm>
          <a:prstGeom prst="rect">
            <a:avLst/>
          </a:prstGeom>
          <a:noFill/>
          <a:ln w="38100">
            <a:gradFill>
              <a:gsLst>
                <a:gs pos="0">
                  <a:srgbClr val="00BCD4"/>
                </a:gs>
                <a:gs pos="100000">
                  <a:srgbClr val="00BCD4">
                    <a:alpha val="0"/>
                  </a:srgbClr>
                </a:gs>
              </a:gsLst>
              <a:lin ang="13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4455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26D7A70-44CD-5240-85F6-43759C3CAF47}"/>
              </a:ext>
            </a:extLst>
          </p:cNvPr>
          <p:cNvSpPr/>
          <p:nvPr userDrawn="1"/>
        </p:nvSpPr>
        <p:spPr>
          <a:xfrm>
            <a:off x="5969000" y="0"/>
            <a:ext cx="6223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63B0E0E-3377-0042-9646-A18B2511C221}"/>
              </a:ext>
            </a:extLst>
          </p:cNvPr>
          <p:cNvSpPr txBox="1"/>
          <p:nvPr userDrawn="1"/>
        </p:nvSpPr>
        <p:spPr>
          <a:xfrm>
            <a:off x="5439423" y="3044279"/>
            <a:ext cx="9829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>
                <a:gradFill>
                  <a:gsLst>
                    <a:gs pos="0">
                      <a:srgbClr val="00BCD4"/>
                    </a:gs>
                    <a:gs pos="100000">
                      <a:srgbClr val="00BCD4">
                        <a:alpha val="14000"/>
                      </a:srgbClr>
                    </a:gs>
                  </a:gsLst>
                  <a:lin ang="2400000" scaled="0"/>
                </a:gradFill>
                <a:latin typeface="Montserrat ExtraBold" panose="00000900000000000000" pitchFamily="50" charset="0"/>
              </a:rPr>
              <a:t>VS</a:t>
            </a:r>
          </a:p>
        </p:txBody>
      </p:sp>
      <p:sp>
        <p:nvSpPr>
          <p:cNvPr id="4" name="Rectangle 75">
            <a:extLst>
              <a:ext uri="{FF2B5EF4-FFF2-40B4-BE49-F238E27FC236}">
                <a16:creationId xmlns:a16="http://schemas.microsoft.com/office/drawing/2014/main" id="{0867459C-BE98-0040-B240-71F75D8493AC}"/>
              </a:ext>
            </a:extLst>
          </p:cNvPr>
          <p:cNvSpPr/>
          <p:nvPr userDrawn="1"/>
        </p:nvSpPr>
        <p:spPr>
          <a:xfrm rot="5400000" flipH="1">
            <a:off x="10974319" y="-252020"/>
            <a:ext cx="720000" cy="720000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Rectangle 75">
            <a:extLst>
              <a:ext uri="{FF2B5EF4-FFF2-40B4-BE49-F238E27FC236}">
                <a16:creationId xmlns:a16="http://schemas.microsoft.com/office/drawing/2014/main" id="{8BEA085C-F40E-9549-B400-766BE3F05EB6}"/>
              </a:ext>
            </a:extLst>
          </p:cNvPr>
          <p:cNvSpPr/>
          <p:nvPr userDrawn="1"/>
        </p:nvSpPr>
        <p:spPr>
          <a:xfrm rot="16200000" flipH="1">
            <a:off x="11472000" y="-59269"/>
            <a:ext cx="720000" cy="720000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5A5AF32A-30F3-0B49-9FE0-57B7E2670F68}"/>
              </a:ext>
            </a:extLst>
          </p:cNvPr>
          <p:cNvSpPr/>
          <p:nvPr userDrawn="1"/>
        </p:nvSpPr>
        <p:spPr>
          <a:xfrm rot="10800000" flipH="1">
            <a:off x="11472000" y="-462590"/>
            <a:ext cx="720000" cy="720000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Rectangle 75">
            <a:extLst>
              <a:ext uri="{FF2B5EF4-FFF2-40B4-BE49-F238E27FC236}">
                <a16:creationId xmlns:a16="http://schemas.microsoft.com/office/drawing/2014/main" id="{E9145800-914F-734A-892D-7088EBC4C7B9}"/>
              </a:ext>
            </a:extLst>
          </p:cNvPr>
          <p:cNvSpPr/>
          <p:nvPr userDrawn="1"/>
        </p:nvSpPr>
        <p:spPr>
          <a:xfrm rot="5400000" flipH="1">
            <a:off x="10974319" y="6400983"/>
            <a:ext cx="720000" cy="720000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Rectangle 75">
            <a:extLst>
              <a:ext uri="{FF2B5EF4-FFF2-40B4-BE49-F238E27FC236}">
                <a16:creationId xmlns:a16="http://schemas.microsoft.com/office/drawing/2014/main" id="{4F04D39A-E445-9846-A5BE-4A63B0C74541}"/>
              </a:ext>
            </a:extLst>
          </p:cNvPr>
          <p:cNvSpPr/>
          <p:nvPr userDrawn="1"/>
        </p:nvSpPr>
        <p:spPr>
          <a:xfrm rot="16200000" flipH="1">
            <a:off x="11472000" y="6593734"/>
            <a:ext cx="720000" cy="720000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8C851CA6-AD8C-D14D-99D9-F048B51F3967}"/>
              </a:ext>
            </a:extLst>
          </p:cNvPr>
          <p:cNvSpPr/>
          <p:nvPr userDrawn="1"/>
        </p:nvSpPr>
        <p:spPr>
          <a:xfrm rot="10800000" flipH="1">
            <a:off x="11472000" y="6190413"/>
            <a:ext cx="720000" cy="720000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504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86">
            <a:extLst>
              <a:ext uri="{FF2B5EF4-FFF2-40B4-BE49-F238E27FC236}">
                <a16:creationId xmlns:a16="http://schemas.microsoft.com/office/drawing/2014/main" id="{6ECBA087-BFE5-DF49-8467-1759570C9E60}"/>
              </a:ext>
            </a:extLst>
          </p:cNvPr>
          <p:cNvCxnSpPr>
            <a:cxnSpLocks/>
          </p:cNvCxnSpPr>
          <p:nvPr userDrawn="1"/>
        </p:nvCxnSpPr>
        <p:spPr>
          <a:xfrm>
            <a:off x="4279892" y="2424099"/>
            <a:ext cx="0" cy="324424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11">
            <a:extLst>
              <a:ext uri="{FF2B5EF4-FFF2-40B4-BE49-F238E27FC236}">
                <a16:creationId xmlns:a16="http://schemas.microsoft.com/office/drawing/2014/main" id="{9A4E0381-BB1C-4A44-BFE0-AEB524A169BA}"/>
              </a:ext>
            </a:extLst>
          </p:cNvPr>
          <p:cNvSpPr/>
          <p:nvPr userDrawn="1"/>
        </p:nvSpPr>
        <p:spPr>
          <a:xfrm>
            <a:off x="5357091" y="2424099"/>
            <a:ext cx="1477817" cy="14778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Straight Connector 86">
            <a:extLst>
              <a:ext uri="{FF2B5EF4-FFF2-40B4-BE49-F238E27FC236}">
                <a16:creationId xmlns:a16="http://schemas.microsoft.com/office/drawing/2014/main" id="{6F9769CC-9172-3848-B2EB-CAF79BE569D9}"/>
              </a:ext>
            </a:extLst>
          </p:cNvPr>
          <p:cNvCxnSpPr>
            <a:cxnSpLocks/>
          </p:cNvCxnSpPr>
          <p:nvPr userDrawn="1"/>
        </p:nvCxnSpPr>
        <p:spPr>
          <a:xfrm>
            <a:off x="7983917" y="2424099"/>
            <a:ext cx="0" cy="324424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20">
            <a:extLst>
              <a:ext uri="{FF2B5EF4-FFF2-40B4-BE49-F238E27FC236}">
                <a16:creationId xmlns:a16="http://schemas.microsoft.com/office/drawing/2014/main" id="{DDCFBF3D-CFC0-6C47-9A2B-BEB57DCFCDE0}"/>
              </a:ext>
            </a:extLst>
          </p:cNvPr>
          <p:cNvSpPr/>
          <p:nvPr userDrawn="1"/>
        </p:nvSpPr>
        <p:spPr>
          <a:xfrm>
            <a:off x="1653065" y="2424099"/>
            <a:ext cx="1477817" cy="14778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27">
            <a:extLst>
              <a:ext uri="{FF2B5EF4-FFF2-40B4-BE49-F238E27FC236}">
                <a16:creationId xmlns:a16="http://schemas.microsoft.com/office/drawing/2014/main" id="{8B7D4B7F-B2F8-1245-B020-D67549110074}"/>
              </a:ext>
            </a:extLst>
          </p:cNvPr>
          <p:cNvSpPr/>
          <p:nvPr userDrawn="1"/>
        </p:nvSpPr>
        <p:spPr>
          <a:xfrm>
            <a:off x="9061116" y="2424099"/>
            <a:ext cx="1477817" cy="14778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7FD4BCD-5B94-D34A-9F33-B72B50F16D8F}"/>
              </a:ext>
            </a:extLst>
          </p:cNvPr>
          <p:cNvGrpSpPr/>
          <p:nvPr userDrawn="1"/>
        </p:nvGrpSpPr>
        <p:grpSpPr>
          <a:xfrm>
            <a:off x="10261601" y="228433"/>
            <a:ext cx="1642440" cy="407356"/>
            <a:chOff x="10261601" y="228433"/>
            <a:chExt cx="1642440" cy="407356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84B15CE1-0D0A-4C4C-AC3B-C8B4AB003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1584706" y="329182"/>
              <a:ext cx="319335" cy="284382"/>
            </a:xfrm>
            <a:prstGeom prst="rect">
              <a:avLst/>
            </a:prstGeom>
          </p:spPr>
        </p:pic>
        <p:sp>
          <p:nvSpPr>
            <p:cNvPr id="12" name="Textfeld 3">
              <a:extLst>
                <a:ext uri="{FF2B5EF4-FFF2-40B4-BE49-F238E27FC236}">
                  <a16:creationId xmlns:a16="http://schemas.microsoft.com/office/drawing/2014/main" id="{46444C3E-3218-AF4F-BAE4-F4F8D7D4EE0B}"/>
                </a:ext>
              </a:extLst>
            </p:cNvPr>
            <p:cNvSpPr txBox="1"/>
            <p:nvPr/>
          </p:nvSpPr>
          <p:spPr>
            <a:xfrm>
              <a:off x="10261601" y="228433"/>
              <a:ext cx="1323106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700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582A65-7A95-4C21-8A8C-9B339D073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D4EC2D-6B62-4541-A167-A8E996963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15812B-DFB4-484C-BB15-1BB2304F8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8A5F0-174F-492D-AAB6-E87F06562A05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65021B-0EB8-4C2D-985E-B0ED351D8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B85A01-CEDE-43DB-A5F7-970D0A0D4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0171-3FD1-4DAD-BDBB-9D44F9F65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5235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r Verbinder 15">
            <a:extLst>
              <a:ext uri="{FF2B5EF4-FFF2-40B4-BE49-F238E27FC236}">
                <a16:creationId xmlns:a16="http://schemas.microsoft.com/office/drawing/2014/main" id="{5EF5C88B-11FF-4B4F-B612-0BB077BCD0A0}"/>
              </a:ext>
            </a:extLst>
          </p:cNvPr>
          <p:cNvCxnSpPr/>
          <p:nvPr userDrawn="1"/>
        </p:nvCxnSpPr>
        <p:spPr>
          <a:xfrm>
            <a:off x="9793142" y="3246725"/>
            <a:ext cx="0" cy="1346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14">
            <a:extLst>
              <a:ext uri="{FF2B5EF4-FFF2-40B4-BE49-F238E27FC236}">
                <a16:creationId xmlns:a16="http://schemas.microsoft.com/office/drawing/2014/main" id="{3FEDFF4C-06AA-0D4A-968E-66F11CBF5FF0}"/>
              </a:ext>
            </a:extLst>
          </p:cNvPr>
          <p:cNvCxnSpPr/>
          <p:nvPr userDrawn="1"/>
        </p:nvCxnSpPr>
        <p:spPr>
          <a:xfrm>
            <a:off x="6085319" y="3275298"/>
            <a:ext cx="0" cy="1346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13">
            <a:extLst>
              <a:ext uri="{FF2B5EF4-FFF2-40B4-BE49-F238E27FC236}">
                <a16:creationId xmlns:a16="http://schemas.microsoft.com/office/drawing/2014/main" id="{8A055D45-0B63-024C-8239-F6ED4B310B84}"/>
              </a:ext>
            </a:extLst>
          </p:cNvPr>
          <p:cNvCxnSpPr/>
          <p:nvPr userDrawn="1"/>
        </p:nvCxnSpPr>
        <p:spPr>
          <a:xfrm>
            <a:off x="2561071" y="3198809"/>
            <a:ext cx="0" cy="1346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5">
            <a:extLst>
              <a:ext uri="{FF2B5EF4-FFF2-40B4-BE49-F238E27FC236}">
                <a16:creationId xmlns:a16="http://schemas.microsoft.com/office/drawing/2014/main" id="{60819E61-5405-1C41-AD3C-3F42EC50A44F}"/>
              </a:ext>
            </a:extLst>
          </p:cNvPr>
          <p:cNvSpPr/>
          <p:nvPr userDrawn="1"/>
        </p:nvSpPr>
        <p:spPr>
          <a:xfrm>
            <a:off x="5011737" y="1544637"/>
            <a:ext cx="2168525" cy="2168525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76200" dir="5400000" algn="t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7">
            <a:extLst>
              <a:ext uri="{FF2B5EF4-FFF2-40B4-BE49-F238E27FC236}">
                <a16:creationId xmlns:a16="http://schemas.microsoft.com/office/drawing/2014/main" id="{07CDAD76-3FCE-5040-AC3A-B9080F2EA6D6}"/>
              </a:ext>
            </a:extLst>
          </p:cNvPr>
          <p:cNvSpPr/>
          <p:nvPr userDrawn="1"/>
        </p:nvSpPr>
        <p:spPr>
          <a:xfrm>
            <a:off x="1584975" y="1680872"/>
            <a:ext cx="1952191" cy="1952191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76200" dir="5400000" algn="t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18">
            <a:extLst>
              <a:ext uri="{FF2B5EF4-FFF2-40B4-BE49-F238E27FC236}">
                <a16:creationId xmlns:a16="http://schemas.microsoft.com/office/drawing/2014/main" id="{725E8EFF-AE37-F041-AF6D-B7E53A15FE37}"/>
              </a:ext>
            </a:extLst>
          </p:cNvPr>
          <p:cNvSpPr/>
          <p:nvPr userDrawn="1"/>
        </p:nvSpPr>
        <p:spPr>
          <a:xfrm>
            <a:off x="2521022" y="4504960"/>
            <a:ext cx="80097" cy="80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19">
            <a:extLst>
              <a:ext uri="{FF2B5EF4-FFF2-40B4-BE49-F238E27FC236}">
                <a16:creationId xmlns:a16="http://schemas.microsoft.com/office/drawing/2014/main" id="{68F78355-32F4-9843-BA7C-E9D07439361A}"/>
              </a:ext>
            </a:extLst>
          </p:cNvPr>
          <p:cNvSpPr/>
          <p:nvPr userDrawn="1"/>
        </p:nvSpPr>
        <p:spPr>
          <a:xfrm>
            <a:off x="6047651" y="4612407"/>
            <a:ext cx="80097" cy="80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20">
            <a:extLst>
              <a:ext uri="{FF2B5EF4-FFF2-40B4-BE49-F238E27FC236}">
                <a16:creationId xmlns:a16="http://schemas.microsoft.com/office/drawing/2014/main" id="{3DA8A6EE-D967-374E-A04E-262CB659D8F4}"/>
              </a:ext>
            </a:extLst>
          </p:cNvPr>
          <p:cNvSpPr/>
          <p:nvPr userDrawn="1"/>
        </p:nvSpPr>
        <p:spPr>
          <a:xfrm>
            <a:off x="9761049" y="4514411"/>
            <a:ext cx="80097" cy="80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27">
            <a:extLst>
              <a:ext uri="{FF2B5EF4-FFF2-40B4-BE49-F238E27FC236}">
                <a16:creationId xmlns:a16="http://schemas.microsoft.com/office/drawing/2014/main" id="{F9B43F21-F663-E843-B16F-3D0D92C709F5}"/>
              </a:ext>
            </a:extLst>
          </p:cNvPr>
          <p:cNvSpPr/>
          <p:nvPr userDrawn="1"/>
        </p:nvSpPr>
        <p:spPr>
          <a:xfrm>
            <a:off x="8783275" y="1680872"/>
            <a:ext cx="1952191" cy="1952191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dist="76200" dir="5400000" algn="t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6871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chitecture 1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5">
            <a:extLst>
              <a:ext uri="{FF2B5EF4-FFF2-40B4-BE49-F238E27FC236}">
                <a16:creationId xmlns:a16="http://schemas.microsoft.com/office/drawing/2014/main" id="{CB54B613-B99D-D54B-BD2E-0E1153817D2D}"/>
              </a:ext>
            </a:extLst>
          </p:cNvPr>
          <p:cNvSpPr/>
          <p:nvPr userDrawn="1"/>
        </p:nvSpPr>
        <p:spPr>
          <a:xfrm rot="16200000" flipH="1">
            <a:off x="9851180" y="-221599"/>
            <a:ext cx="720000" cy="3961640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116FBE2-96A3-424F-BB9A-2ABE9889B3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 flipV="1">
            <a:off x="-753193" y="1770731"/>
            <a:ext cx="5157775" cy="515333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F709CC1-76B1-C141-8B7B-5B51689CA5BB}"/>
              </a:ext>
            </a:extLst>
          </p:cNvPr>
          <p:cNvSpPr/>
          <p:nvPr userDrawn="1"/>
        </p:nvSpPr>
        <p:spPr>
          <a:xfrm>
            <a:off x="0" y="1636856"/>
            <a:ext cx="12210473" cy="4283363"/>
          </a:xfrm>
          <a:prstGeom prst="rect">
            <a:avLst/>
          </a:prstGeom>
          <a:solidFill>
            <a:schemeClr val="bg2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BDA618B-C0CE-FF40-B609-2D2100E76DEE}"/>
              </a:ext>
            </a:extLst>
          </p:cNvPr>
          <p:cNvGrpSpPr/>
          <p:nvPr userDrawn="1"/>
        </p:nvGrpSpPr>
        <p:grpSpPr>
          <a:xfrm>
            <a:off x="10261601" y="228433"/>
            <a:ext cx="1642440" cy="407356"/>
            <a:chOff x="10261601" y="228433"/>
            <a:chExt cx="1642440" cy="407356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4D3C2176-CBBE-2E42-9DC8-DDD40C064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1584706" y="329182"/>
              <a:ext cx="319335" cy="284382"/>
            </a:xfrm>
            <a:prstGeom prst="rect">
              <a:avLst/>
            </a:prstGeom>
          </p:spPr>
        </p:pic>
        <p:sp>
          <p:nvSpPr>
            <p:cNvPr id="10" name="Textfeld 3">
              <a:extLst>
                <a:ext uri="{FF2B5EF4-FFF2-40B4-BE49-F238E27FC236}">
                  <a16:creationId xmlns:a16="http://schemas.microsoft.com/office/drawing/2014/main" id="{30DC4374-9182-7C46-912A-1327F1D8FAF8}"/>
                </a:ext>
              </a:extLst>
            </p:cNvPr>
            <p:cNvSpPr txBox="1"/>
            <p:nvPr/>
          </p:nvSpPr>
          <p:spPr>
            <a:xfrm>
              <a:off x="10261601" y="228433"/>
              <a:ext cx="1323106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908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chitecture 2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5">
            <a:extLst>
              <a:ext uri="{FF2B5EF4-FFF2-40B4-BE49-F238E27FC236}">
                <a16:creationId xmlns:a16="http://schemas.microsoft.com/office/drawing/2014/main" id="{4D2E2118-A05E-A448-BB9E-9FB4AFBFEB25}"/>
              </a:ext>
            </a:extLst>
          </p:cNvPr>
          <p:cNvSpPr/>
          <p:nvPr userDrawn="1"/>
        </p:nvSpPr>
        <p:spPr>
          <a:xfrm rot="16200000" flipH="1">
            <a:off x="10743524" y="1399221"/>
            <a:ext cx="720000" cy="720000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1415482-C5BF-6147-971E-681CFF6A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167773" y="3705069"/>
            <a:ext cx="3084646" cy="308198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72429B8D-1D06-2B4D-BE0A-3485E5C4DF2B}"/>
              </a:ext>
            </a:extLst>
          </p:cNvPr>
          <p:cNvSpPr/>
          <p:nvPr userDrawn="1"/>
        </p:nvSpPr>
        <p:spPr>
          <a:xfrm>
            <a:off x="1000318" y="1636856"/>
            <a:ext cx="10229273" cy="4283363"/>
          </a:xfrm>
          <a:prstGeom prst="rect">
            <a:avLst/>
          </a:prstGeom>
          <a:solidFill>
            <a:schemeClr val="bg2">
              <a:alpha val="95000"/>
            </a:schemeClr>
          </a:solidFill>
          <a:ln>
            <a:noFill/>
          </a:ln>
          <a:effectLst>
            <a:outerShdw dist="76200" dir="2700000" algn="tl" rotWithShape="0">
              <a:schemeClr val="accent2">
                <a:alpha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670B0BA-2112-2443-A969-8F76ABA2D3B9}"/>
              </a:ext>
            </a:extLst>
          </p:cNvPr>
          <p:cNvGrpSpPr/>
          <p:nvPr userDrawn="1"/>
        </p:nvGrpSpPr>
        <p:grpSpPr>
          <a:xfrm>
            <a:off x="10261601" y="228433"/>
            <a:ext cx="1642440" cy="407356"/>
            <a:chOff x="10261601" y="228433"/>
            <a:chExt cx="1642440" cy="407356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79C8544-C87D-A544-8240-722375768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1584706" y="329182"/>
              <a:ext cx="319335" cy="284382"/>
            </a:xfrm>
            <a:prstGeom prst="rect">
              <a:avLst/>
            </a:prstGeom>
          </p:spPr>
        </p:pic>
        <p:sp>
          <p:nvSpPr>
            <p:cNvPr id="10" name="Textfeld 3">
              <a:extLst>
                <a:ext uri="{FF2B5EF4-FFF2-40B4-BE49-F238E27FC236}">
                  <a16:creationId xmlns:a16="http://schemas.microsoft.com/office/drawing/2014/main" id="{088A862D-12F5-0340-8ECD-7CA89F9B1153}"/>
                </a:ext>
              </a:extLst>
            </p:cNvPr>
            <p:cNvSpPr txBox="1"/>
            <p:nvPr/>
          </p:nvSpPr>
          <p:spPr>
            <a:xfrm>
              <a:off x="10261601" y="228433"/>
              <a:ext cx="1323106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336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chitecture 3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8C56AE6-781D-404A-B896-707CFF37F2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4987218" y="3454156"/>
            <a:ext cx="3268461" cy="326564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35A3EEE7-EBC7-7744-8125-28E34C6D93BF}"/>
              </a:ext>
            </a:extLst>
          </p:cNvPr>
          <p:cNvSpPr/>
          <p:nvPr userDrawn="1"/>
        </p:nvSpPr>
        <p:spPr>
          <a:xfrm>
            <a:off x="886162" y="1623355"/>
            <a:ext cx="6652866" cy="437362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76200" dir="2700000" algn="tl" rotWithShape="0">
              <a:schemeClr val="accent2">
                <a:alpha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755DD05-E9F6-0D44-B882-D20B1CB3D763}"/>
              </a:ext>
            </a:extLst>
          </p:cNvPr>
          <p:cNvGrpSpPr/>
          <p:nvPr userDrawn="1"/>
        </p:nvGrpSpPr>
        <p:grpSpPr>
          <a:xfrm>
            <a:off x="10261601" y="228433"/>
            <a:ext cx="1642440" cy="407356"/>
            <a:chOff x="10261601" y="228433"/>
            <a:chExt cx="1642440" cy="40735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841FB036-D33F-1C44-8214-4D3255BA9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1584706" y="329182"/>
              <a:ext cx="319335" cy="284382"/>
            </a:xfrm>
            <a:prstGeom prst="rect">
              <a:avLst/>
            </a:prstGeom>
          </p:spPr>
        </p:pic>
        <p:sp>
          <p:nvSpPr>
            <p:cNvPr id="9" name="Textfeld 3">
              <a:extLst>
                <a:ext uri="{FF2B5EF4-FFF2-40B4-BE49-F238E27FC236}">
                  <a16:creationId xmlns:a16="http://schemas.microsoft.com/office/drawing/2014/main" id="{52EF4403-F672-6847-9B10-4D2024DDD009}"/>
                </a:ext>
              </a:extLst>
            </p:cNvPr>
            <p:cNvSpPr txBox="1"/>
            <p:nvPr/>
          </p:nvSpPr>
          <p:spPr>
            <a:xfrm>
              <a:off x="10261601" y="228433"/>
              <a:ext cx="1323106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6758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chitecture 4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5">
            <a:extLst>
              <a:ext uri="{FF2B5EF4-FFF2-40B4-BE49-F238E27FC236}">
                <a16:creationId xmlns:a16="http://schemas.microsoft.com/office/drawing/2014/main" id="{6CF0BDD3-5E86-3C4F-BC66-7DC47724D561}"/>
              </a:ext>
            </a:extLst>
          </p:cNvPr>
          <p:cNvSpPr/>
          <p:nvPr userDrawn="1"/>
        </p:nvSpPr>
        <p:spPr>
          <a:xfrm rot="5400000" flipH="1">
            <a:off x="2475043" y="3276323"/>
            <a:ext cx="1057960" cy="5049818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>
                  <a:alpha val="75000"/>
                </a:srgbClr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195714E-41BC-C04D-8137-101C72AF4D3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985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1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81">
            <a:extLst>
              <a:ext uri="{FF2B5EF4-FFF2-40B4-BE49-F238E27FC236}">
                <a16:creationId xmlns:a16="http://schemas.microsoft.com/office/drawing/2014/main" id="{9A75668D-85B0-2342-BA04-F94B5DE3A57A}"/>
              </a:ext>
            </a:extLst>
          </p:cNvPr>
          <p:cNvCxnSpPr>
            <a:cxnSpLocks/>
          </p:cNvCxnSpPr>
          <p:nvPr userDrawn="1"/>
        </p:nvCxnSpPr>
        <p:spPr>
          <a:xfrm>
            <a:off x="3406398" y="2710543"/>
            <a:ext cx="0" cy="4147457"/>
          </a:xfrm>
          <a:prstGeom prst="line">
            <a:avLst/>
          </a:prstGeom>
          <a:ln w="19050">
            <a:gradFill>
              <a:gsLst>
                <a:gs pos="0">
                  <a:srgbClr val="00BCD4">
                    <a:alpha val="0"/>
                  </a:srgbClr>
                </a:gs>
                <a:gs pos="100000">
                  <a:srgbClr val="00BCD4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86">
            <a:extLst>
              <a:ext uri="{FF2B5EF4-FFF2-40B4-BE49-F238E27FC236}">
                <a16:creationId xmlns:a16="http://schemas.microsoft.com/office/drawing/2014/main" id="{894FD861-E8EA-364B-9E9D-C2FAFE87C28B}"/>
              </a:ext>
            </a:extLst>
          </p:cNvPr>
          <p:cNvCxnSpPr>
            <a:cxnSpLocks/>
          </p:cNvCxnSpPr>
          <p:nvPr userDrawn="1"/>
        </p:nvCxnSpPr>
        <p:spPr>
          <a:xfrm>
            <a:off x="5452912" y="3864428"/>
            <a:ext cx="0" cy="2993572"/>
          </a:xfrm>
          <a:prstGeom prst="line">
            <a:avLst/>
          </a:prstGeom>
          <a:ln w="19050">
            <a:gradFill>
              <a:gsLst>
                <a:gs pos="0">
                  <a:srgbClr val="00BCD4">
                    <a:alpha val="0"/>
                  </a:srgbClr>
                </a:gs>
                <a:gs pos="100000">
                  <a:srgbClr val="00BCD4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11">
            <a:extLst>
              <a:ext uri="{FF2B5EF4-FFF2-40B4-BE49-F238E27FC236}">
                <a16:creationId xmlns:a16="http://schemas.microsoft.com/office/drawing/2014/main" id="{F8EFE46C-4150-4B43-A1F7-8D3E88154739}"/>
              </a:ext>
            </a:extLst>
          </p:cNvPr>
          <p:cNvCxnSpPr>
            <a:cxnSpLocks/>
          </p:cNvCxnSpPr>
          <p:nvPr userDrawn="1"/>
        </p:nvCxnSpPr>
        <p:spPr>
          <a:xfrm>
            <a:off x="7514264" y="2710543"/>
            <a:ext cx="0" cy="4147457"/>
          </a:xfrm>
          <a:prstGeom prst="line">
            <a:avLst/>
          </a:prstGeom>
          <a:ln w="19050">
            <a:gradFill>
              <a:gsLst>
                <a:gs pos="0">
                  <a:srgbClr val="00BCD4">
                    <a:alpha val="0"/>
                  </a:srgbClr>
                </a:gs>
                <a:gs pos="100000">
                  <a:srgbClr val="00BCD4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16">
            <a:extLst>
              <a:ext uri="{FF2B5EF4-FFF2-40B4-BE49-F238E27FC236}">
                <a16:creationId xmlns:a16="http://schemas.microsoft.com/office/drawing/2014/main" id="{45824839-9F33-D94E-B713-20861D4626DC}"/>
              </a:ext>
            </a:extLst>
          </p:cNvPr>
          <p:cNvCxnSpPr>
            <a:cxnSpLocks/>
          </p:cNvCxnSpPr>
          <p:nvPr userDrawn="1"/>
        </p:nvCxnSpPr>
        <p:spPr>
          <a:xfrm>
            <a:off x="1351455" y="3864428"/>
            <a:ext cx="0" cy="2993572"/>
          </a:xfrm>
          <a:prstGeom prst="line">
            <a:avLst/>
          </a:prstGeom>
          <a:ln w="19050">
            <a:gradFill>
              <a:gsLst>
                <a:gs pos="0">
                  <a:srgbClr val="00BCD4">
                    <a:alpha val="0"/>
                  </a:srgbClr>
                </a:gs>
                <a:gs pos="100000">
                  <a:srgbClr val="00BCD4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21">
            <a:extLst>
              <a:ext uri="{FF2B5EF4-FFF2-40B4-BE49-F238E27FC236}">
                <a16:creationId xmlns:a16="http://schemas.microsoft.com/office/drawing/2014/main" id="{FCD202A6-90B4-954F-8E03-685BF664593C}"/>
              </a:ext>
            </a:extLst>
          </p:cNvPr>
          <p:cNvCxnSpPr>
            <a:cxnSpLocks/>
          </p:cNvCxnSpPr>
          <p:nvPr userDrawn="1"/>
        </p:nvCxnSpPr>
        <p:spPr>
          <a:xfrm>
            <a:off x="9577326" y="3864428"/>
            <a:ext cx="0" cy="2993572"/>
          </a:xfrm>
          <a:prstGeom prst="line">
            <a:avLst/>
          </a:prstGeom>
          <a:ln w="19050">
            <a:gradFill>
              <a:gsLst>
                <a:gs pos="0">
                  <a:srgbClr val="00BCD4">
                    <a:alpha val="0"/>
                  </a:srgbClr>
                </a:gs>
                <a:gs pos="100000">
                  <a:srgbClr val="00BCD4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78588BA-1BC7-DF41-B690-99007E3AE12C}"/>
              </a:ext>
            </a:extLst>
          </p:cNvPr>
          <p:cNvGrpSpPr/>
          <p:nvPr userDrawn="1"/>
        </p:nvGrpSpPr>
        <p:grpSpPr>
          <a:xfrm>
            <a:off x="10261601" y="228433"/>
            <a:ext cx="1642440" cy="407356"/>
            <a:chOff x="10261601" y="228433"/>
            <a:chExt cx="1642440" cy="407356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6FB8A894-6680-8845-B025-BCAA93FD6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1584706" y="329182"/>
              <a:ext cx="319335" cy="284382"/>
            </a:xfrm>
            <a:prstGeom prst="rect">
              <a:avLst/>
            </a:prstGeom>
          </p:spPr>
        </p:pic>
        <p:sp>
          <p:nvSpPr>
            <p:cNvPr id="12" name="Textfeld 3">
              <a:extLst>
                <a:ext uri="{FF2B5EF4-FFF2-40B4-BE49-F238E27FC236}">
                  <a16:creationId xmlns:a16="http://schemas.microsoft.com/office/drawing/2014/main" id="{DC11C881-63FA-2943-9F2D-9B75B3B81AB7}"/>
                </a:ext>
              </a:extLst>
            </p:cNvPr>
            <p:cNvSpPr txBox="1"/>
            <p:nvPr/>
          </p:nvSpPr>
          <p:spPr>
            <a:xfrm>
              <a:off x="10261601" y="228433"/>
              <a:ext cx="1323106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9221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2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5">
            <a:extLst>
              <a:ext uri="{FF2B5EF4-FFF2-40B4-BE49-F238E27FC236}">
                <a16:creationId xmlns:a16="http://schemas.microsoft.com/office/drawing/2014/main" id="{3606E495-48F2-7B46-8955-0ED00E1A01EE}"/>
              </a:ext>
            </a:extLst>
          </p:cNvPr>
          <p:cNvSpPr/>
          <p:nvPr userDrawn="1"/>
        </p:nvSpPr>
        <p:spPr>
          <a:xfrm rot="5400000" flipH="1">
            <a:off x="990496" y="0"/>
            <a:ext cx="889200" cy="889200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408159F-F921-8441-8736-58DDFE987465}"/>
              </a:ext>
            </a:extLst>
          </p:cNvPr>
          <p:cNvGrpSpPr/>
          <p:nvPr userDrawn="1"/>
        </p:nvGrpSpPr>
        <p:grpSpPr>
          <a:xfrm>
            <a:off x="10261601" y="228433"/>
            <a:ext cx="1642440" cy="407356"/>
            <a:chOff x="10261601" y="228433"/>
            <a:chExt cx="1642440" cy="407356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ECC5C099-405B-7E4F-B33B-ADFBE1D9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1584706" y="329182"/>
              <a:ext cx="319335" cy="284382"/>
            </a:xfrm>
            <a:prstGeom prst="rect">
              <a:avLst/>
            </a:prstGeom>
          </p:spPr>
        </p:pic>
        <p:sp>
          <p:nvSpPr>
            <p:cNvPr id="8" name="Textfeld 3">
              <a:extLst>
                <a:ext uri="{FF2B5EF4-FFF2-40B4-BE49-F238E27FC236}">
                  <a16:creationId xmlns:a16="http://schemas.microsoft.com/office/drawing/2014/main" id="{2BC13606-B180-234B-A5D7-416BF2C5212A}"/>
                </a:ext>
              </a:extLst>
            </p:cNvPr>
            <p:cNvSpPr txBox="1"/>
            <p:nvPr/>
          </p:nvSpPr>
          <p:spPr>
            <a:xfrm>
              <a:off x="10261601" y="228433"/>
              <a:ext cx="1323106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991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3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5">
            <a:extLst>
              <a:ext uri="{FF2B5EF4-FFF2-40B4-BE49-F238E27FC236}">
                <a16:creationId xmlns:a16="http://schemas.microsoft.com/office/drawing/2014/main" id="{70AB7074-4584-2248-9B7B-5C4CDD278C0E}"/>
              </a:ext>
            </a:extLst>
          </p:cNvPr>
          <p:cNvSpPr/>
          <p:nvPr userDrawn="1"/>
        </p:nvSpPr>
        <p:spPr>
          <a:xfrm rot="5400000" flipH="1">
            <a:off x="10386618" y="9893"/>
            <a:ext cx="889200" cy="889200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9DD384D-BD99-6042-A5FD-42B765AC8290}"/>
              </a:ext>
            </a:extLst>
          </p:cNvPr>
          <p:cNvGrpSpPr/>
          <p:nvPr userDrawn="1"/>
        </p:nvGrpSpPr>
        <p:grpSpPr>
          <a:xfrm>
            <a:off x="474076" y="222392"/>
            <a:ext cx="1659524" cy="407356"/>
            <a:chOff x="10383995" y="252709"/>
            <a:chExt cx="1659524" cy="40735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C21A578F-2CCD-FC49-9A97-26DDD6536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0383995" y="351407"/>
              <a:ext cx="319335" cy="284382"/>
            </a:xfrm>
            <a:prstGeom prst="rect">
              <a:avLst/>
            </a:prstGeom>
          </p:spPr>
        </p:pic>
        <p:sp>
          <p:nvSpPr>
            <p:cNvPr id="5" name="Textfeld 3">
              <a:extLst>
                <a:ext uri="{FF2B5EF4-FFF2-40B4-BE49-F238E27FC236}">
                  <a16:creationId xmlns:a16="http://schemas.microsoft.com/office/drawing/2014/main" id="{CD368218-9B1A-2F48-826A-200FD0AF1CA5}"/>
                </a:ext>
              </a:extLst>
            </p:cNvPr>
            <p:cNvSpPr txBox="1"/>
            <p:nvPr/>
          </p:nvSpPr>
          <p:spPr>
            <a:xfrm>
              <a:off x="10782937" y="252709"/>
              <a:ext cx="1260582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798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4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5">
            <a:extLst>
              <a:ext uri="{FF2B5EF4-FFF2-40B4-BE49-F238E27FC236}">
                <a16:creationId xmlns:a16="http://schemas.microsoft.com/office/drawing/2014/main" id="{AD101D8E-5DCA-CF49-86F7-E436968D5734}"/>
              </a:ext>
            </a:extLst>
          </p:cNvPr>
          <p:cNvSpPr/>
          <p:nvPr userDrawn="1"/>
        </p:nvSpPr>
        <p:spPr>
          <a:xfrm rot="5400000" flipH="1">
            <a:off x="1012803" y="3747029"/>
            <a:ext cx="889200" cy="889200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A453C7A-F9FC-E947-A960-778FC6F76153}"/>
              </a:ext>
            </a:extLst>
          </p:cNvPr>
          <p:cNvSpPr/>
          <p:nvPr userDrawn="1"/>
        </p:nvSpPr>
        <p:spPr>
          <a:xfrm>
            <a:off x="3747332" y="2639877"/>
            <a:ext cx="3309465" cy="1471091"/>
          </a:xfrm>
          <a:prstGeom prst="rect">
            <a:avLst/>
          </a:prstGeom>
          <a:solidFill>
            <a:schemeClr val="bg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6D06482-0111-B64A-BD56-6C60553657AA}"/>
              </a:ext>
            </a:extLst>
          </p:cNvPr>
          <p:cNvSpPr/>
          <p:nvPr userDrawn="1"/>
        </p:nvSpPr>
        <p:spPr>
          <a:xfrm>
            <a:off x="3747332" y="4365260"/>
            <a:ext cx="3309465" cy="1471091"/>
          </a:xfrm>
          <a:prstGeom prst="rect">
            <a:avLst/>
          </a:prstGeom>
          <a:solidFill>
            <a:schemeClr val="bg2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F88E0A8-F68E-C941-B0BA-11ED86338158}"/>
              </a:ext>
            </a:extLst>
          </p:cNvPr>
          <p:cNvSpPr/>
          <p:nvPr userDrawn="1"/>
        </p:nvSpPr>
        <p:spPr>
          <a:xfrm>
            <a:off x="8019150" y="2639877"/>
            <a:ext cx="3309465" cy="1471091"/>
          </a:xfrm>
          <a:prstGeom prst="rect">
            <a:avLst/>
          </a:prstGeom>
          <a:gradFill>
            <a:gsLst>
              <a:gs pos="0">
                <a:srgbClr val="3EBCD4">
                  <a:alpha val="0"/>
                </a:srgbClr>
              </a:gs>
              <a:gs pos="100000">
                <a:srgbClr val="3EBCD4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F380AC7-B771-F641-935E-417C97EDA46F}"/>
              </a:ext>
            </a:extLst>
          </p:cNvPr>
          <p:cNvSpPr/>
          <p:nvPr userDrawn="1"/>
        </p:nvSpPr>
        <p:spPr>
          <a:xfrm>
            <a:off x="8019149" y="4423791"/>
            <a:ext cx="3309465" cy="1471091"/>
          </a:xfrm>
          <a:prstGeom prst="rect">
            <a:avLst/>
          </a:prstGeom>
          <a:gradFill>
            <a:gsLst>
              <a:gs pos="0">
                <a:srgbClr val="3EBCD4">
                  <a:alpha val="0"/>
                </a:srgbClr>
              </a:gs>
              <a:gs pos="100000">
                <a:srgbClr val="3EBCD4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Geschweifte Klammer links 6">
            <a:extLst>
              <a:ext uri="{FF2B5EF4-FFF2-40B4-BE49-F238E27FC236}">
                <a16:creationId xmlns:a16="http://schemas.microsoft.com/office/drawing/2014/main" id="{53D598F9-215F-794F-8753-30670F060133}"/>
              </a:ext>
            </a:extLst>
          </p:cNvPr>
          <p:cNvSpPr/>
          <p:nvPr userDrawn="1"/>
        </p:nvSpPr>
        <p:spPr>
          <a:xfrm>
            <a:off x="2118218" y="3109521"/>
            <a:ext cx="1395529" cy="2164213"/>
          </a:xfrm>
          <a:prstGeom prst="leftBrace">
            <a:avLst>
              <a:gd name="adj1" fmla="val 0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3B1333E5-D326-4C47-92B5-765EA84885C6}"/>
              </a:ext>
            </a:extLst>
          </p:cNvPr>
          <p:cNvCxnSpPr>
            <a:cxnSpLocks/>
          </p:cNvCxnSpPr>
          <p:nvPr userDrawn="1"/>
        </p:nvCxnSpPr>
        <p:spPr>
          <a:xfrm>
            <a:off x="7149160" y="3109521"/>
            <a:ext cx="775855" cy="0"/>
          </a:xfrm>
          <a:prstGeom prst="straightConnector1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A0F42A2-BA2C-DB40-B239-ED34583DF9F5}"/>
              </a:ext>
            </a:extLst>
          </p:cNvPr>
          <p:cNvCxnSpPr>
            <a:cxnSpLocks/>
          </p:cNvCxnSpPr>
          <p:nvPr userDrawn="1"/>
        </p:nvCxnSpPr>
        <p:spPr>
          <a:xfrm>
            <a:off x="7149160" y="5340102"/>
            <a:ext cx="775855" cy="0"/>
          </a:xfrm>
          <a:prstGeom prst="straightConnector1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6F14469-BD09-0C4B-A973-2893717CB184}"/>
              </a:ext>
            </a:extLst>
          </p:cNvPr>
          <p:cNvGrpSpPr/>
          <p:nvPr userDrawn="1"/>
        </p:nvGrpSpPr>
        <p:grpSpPr>
          <a:xfrm>
            <a:off x="10261601" y="228433"/>
            <a:ext cx="1642440" cy="407356"/>
            <a:chOff x="10261601" y="228433"/>
            <a:chExt cx="1642440" cy="407356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3AAB1663-18A0-F147-A86D-43036B7CE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1584706" y="329182"/>
              <a:ext cx="319335" cy="284382"/>
            </a:xfrm>
            <a:prstGeom prst="rect">
              <a:avLst/>
            </a:prstGeom>
          </p:spPr>
        </p:pic>
        <p:sp>
          <p:nvSpPr>
            <p:cNvPr id="15" name="Textfeld 3">
              <a:extLst>
                <a:ext uri="{FF2B5EF4-FFF2-40B4-BE49-F238E27FC236}">
                  <a16:creationId xmlns:a16="http://schemas.microsoft.com/office/drawing/2014/main" id="{3E5F3DB0-4E03-6D47-AC71-82F0DB54E31F}"/>
                </a:ext>
              </a:extLst>
            </p:cNvPr>
            <p:cNvSpPr txBox="1"/>
            <p:nvPr/>
          </p:nvSpPr>
          <p:spPr>
            <a:xfrm>
              <a:off x="10261601" y="228433"/>
              <a:ext cx="1323106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46163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5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16">
            <a:extLst>
              <a:ext uri="{FF2B5EF4-FFF2-40B4-BE49-F238E27FC236}">
                <a16:creationId xmlns:a16="http://schemas.microsoft.com/office/drawing/2014/main" id="{1B6506B6-1EB5-8D4C-9AB9-CDAB63485A3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016000"/>
            <a:ext cx="0" cy="5851236"/>
          </a:xfrm>
          <a:prstGeom prst="line">
            <a:avLst/>
          </a:prstGeom>
          <a:ln w="19050">
            <a:gradFill>
              <a:gsLst>
                <a:gs pos="0">
                  <a:srgbClr val="00BCD4">
                    <a:alpha val="0"/>
                  </a:srgbClr>
                </a:gs>
                <a:gs pos="100000">
                  <a:srgbClr val="00BCD4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7F12C4A-DA45-0646-8C33-A39617C18931}"/>
              </a:ext>
            </a:extLst>
          </p:cNvPr>
          <p:cNvGrpSpPr/>
          <p:nvPr userDrawn="1"/>
        </p:nvGrpSpPr>
        <p:grpSpPr>
          <a:xfrm>
            <a:off x="10261601" y="228433"/>
            <a:ext cx="1642440" cy="407356"/>
            <a:chOff x="10261601" y="228433"/>
            <a:chExt cx="1642440" cy="407356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58B7E4A-9843-9E46-9F84-EC10A6CEC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1584706" y="329182"/>
              <a:ext cx="319335" cy="284382"/>
            </a:xfrm>
            <a:prstGeom prst="rect">
              <a:avLst/>
            </a:prstGeom>
          </p:spPr>
        </p:pic>
        <p:sp>
          <p:nvSpPr>
            <p:cNvPr id="8" name="Textfeld 3">
              <a:extLst>
                <a:ext uri="{FF2B5EF4-FFF2-40B4-BE49-F238E27FC236}">
                  <a16:creationId xmlns:a16="http://schemas.microsoft.com/office/drawing/2014/main" id="{D013DEBF-E4BC-A246-982A-3EC28187AE0E}"/>
                </a:ext>
              </a:extLst>
            </p:cNvPr>
            <p:cNvSpPr txBox="1"/>
            <p:nvPr/>
          </p:nvSpPr>
          <p:spPr>
            <a:xfrm>
              <a:off x="10261601" y="228433"/>
              <a:ext cx="1323106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0547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FEDD16-0419-4A5B-BB30-C7B656254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C5D024-8493-4ECD-A0B7-8D710E6E8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AF6A90C-7BE3-4D08-A1D1-AB6F23A0E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6BE68BE-2BF8-4F24-83CB-6CCFF12CB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8A5F0-174F-492D-AAB6-E87F06562A05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D8B34BF-BF17-44C2-BB44-E785685E9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F404AE-71B3-4AC9-AF9F-2DFD9448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0171-3FD1-4DAD-BDBB-9D44F9F65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5181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6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16">
            <a:extLst>
              <a:ext uri="{FF2B5EF4-FFF2-40B4-BE49-F238E27FC236}">
                <a16:creationId xmlns:a16="http://schemas.microsoft.com/office/drawing/2014/main" id="{10FD7968-9897-AF47-8D94-4F5B309066E0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5772727"/>
          </a:xfrm>
          <a:prstGeom prst="line">
            <a:avLst/>
          </a:prstGeom>
          <a:ln w="19050">
            <a:gradFill>
              <a:gsLst>
                <a:gs pos="0">
                  <a:srgbClr val="00BCD4"/>
                </a:gs>
                <a:gs pos="100000">
                  <a:srgbClr val="00BCD4">
                    <a:alpha val="1000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B003FFD-3466-C840-A805-C2869D750671}"/>
              </a:ext>
            </a:extLst>
          </p:cNvPr>
          <p:cNvGrpSpPr/>
          <p:nvPr userDrawn="1"/>
        </p:nvGrpSpPr>
        <p:grpSpPr>
          <a:xfrm>
            <a:off x="10261601" y="228433"/>
            <a:ext cx="1642440" cy="407356"/>
            <a:chOff x="10261601" y="228433"/>
            <a:chExt cx="1642440" cy="407356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CEEBE0E-122E-D942-A21E-9A5F3462C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1584706" y="329182"/>
              <a:ext cx="319335" cy="284382"/>
            </a:xfrm>
            <a:prstGeom prst="rect">
              <a:avLst/>
            </a:prstGeom>
          </p:spPr>
        </p:pic>
        <p:sp>
          <p:nvSpPr>
            <p:cNvPr id="8" name="Textfeld 3">
              <a:extLst>
                <a:ext uri="{FF2B5EF4-FFF2-40B4-BE49-F238E27FC236}">
                  <a16:creationId xmlns:a16="http://schemas.microsoft.com/office/drawing/2014/main" id="{FC2761E5-3B06-E446-BF32-0DD8A1F2A6F8}"/>
                </a:ext>
              </a:extLst>
            </p:cNvPr>
            <p:cNvSpPr txBox="1"/>
            <p:nvPr/>
          </p:nvSpPr>
          <p:spPr>
            <a:xfrm>
              <a:off x="10261601" y="228433"/>
              <a:ext cx="1323106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78366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7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16">
            <a:extLst>
              <a:ext uri="{FF2B5EF4-FFF2-40B4-BE49-F238E27FC236}">
                <a16:creationId xmlns:a16="http://schemas.microsoft.com/office/drawing/2014/main" id="{43AB092E-BAC2-A949-8E29-A92A30CE4E3A}"/>
              </a:ext>
            </a:extLst>
          </p:cNvPr>
          <p:cNvCxnSpPr>
            <a:cxnSpLocks/>
          </p:cNvCxnSpPr>
          <p:nvPr userDrawn="1"/>
        </p:nvCxnSpPr>
        <p:spPr>
          <a:xfrm>
            <a:off x="1032871" y="2415893"/>
            <a:ext cx="0" cy="4442107"/>
          </a:xfrm>
          <a:prstGeom prst="line">
            <a:avLst/>
          </a:prstGeom>
          <a:ln w="19050">
            <a:gradFill>
              <a:gsLst>
                <a:gs pos="0">
                  <a:srgbClr val="00BCD4">
                    <a:alpha val="0"/>
                  </a:srgbClr>
                </a:gs>
                <a:gs pos="100000">
                  <a:srgbClr val="00BCD4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14D72E7-9CDB-6145-A8C7-910EE3E00380}"/>
              </a:ext>
            </a:extLst>
          </p:cNvPr>
          <p:cNvGrpSpPr/>
          <p:nvPr userDrawn="1"/>
        </p:nvGrpSpPr>
        <p:grpSpPr>
          <a:xfrm>
            <a:off x="474076" y="222392"/>
            <a:ext cx="1781442" cy="407356"/>
            <a:chOff x="10383995" y="252709"/>
            <a:chExt cx="1781442" cy="407356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23D0DBE-D4AB-244D-8B0E-DFAE002F5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0383995" y="351407"/>
              <a:ext cx="319335" cy="284382"/>
            </a:xfrm>
            <a:prstGeom prst="rect">
              <a:avLst/>
            </a:prstGeom>
          </p:spPr>
        </p:pic>
        <p:sp>
          <p:nvSpPr>
            <p:cNvPr id="6" name="Textfeld 3">
              <a:extLst>
                <a:ext uri="{FF2B5EF4-FFF2-40B4-BE49-F238E27FC236}">
                  <a16:creationId xmlns:a16="http://schemas.microsoft.com/office/drawing/2014/main" id="{D41A5F5C-7F30-8D40-8896-1F24A8723832}"/>
                </a:ext>
              </a:extLst>
            </p:cNvPr>
            <p:cNvSpPr txBox="1"/>
            <p:nvPr/>
          </p:nvSpPr>
          <p:spPr>
            <a:xfrm>
              <a:off x="10782937" y="252709"/>
              <a:ext cx="1382500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16016D94-4008-0947-826F-8A6287AFE0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48500" y="0"/>
            <a:ext cx="5143500" cy="6858000"/>
          </a:xfrm>
          <a:prstGeom prst="rect">
            <a:avLst/>
          </a:prstGeom>
          <a:solidFill>
            <a:schemeClr val="bg2"/>
          </a:solidFill>
          <a:effectLst>
            <a:outerShdw sx="101000" sy="101000" algn="ctr" rotWithShape="0">
              <a:schemeClr val="bg2"/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Picture</a:t>
            </a:r>
          </a:p>
        </p:txBody>
      </p:sp>
    </p:spTree>
    <p:extLst>
      <p:ext uri="{BB962C8B-B14F-4D97-AF65-F5344CB8AC3E}">
        <p14:creationId xmlns:p14="http://schemas.microsoft.com/office/powerpoint/2010/main" val="24541539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8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16">
            <a:extLst>
              <a:ext uri="{FF2B5EF4-FFF2-40B4-BE49-F238E27FC236}">
                <a16:creationId xmlns:a16="http://schemas.microsoft.com/office/drawing/2014/main" id="{C57D14D2-CC66-C24C-8C77-355C5CDF9C4E}"/>
              </a:ext>
            </a:extLst>
          </p:cNvPr>
          <p:cNvCxnSpPr>
            <a:cxnSpLocks/>
          </p:cNvCxnSpPr>
          <p:nvPr userDrawn="1"/>
        </p:nvCxnSpPr>
        <p:spPr>
          <a:xfrm>
            <a:off x="1032871" y="0"/>
            <a:ext cx="0" cy="6858000"/>
          </a:xfrm>
          <a:prstGeom prst="line">
            <a:avLst/>
          </a:prstGeom>
          <a:ln w="19050">
            <a:gradFill>
              <a:gsLst>
                <a:gs pos="0">
                  <a:srgbClr val="00BCD4"/>
                </a:gs>
                <a:gs pos="100000">
                  <a:srgbClr val="00BCD4">
                    <a:alpha val="1000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D86C58B8-5C7F-5B41-8336-3D1E9FA6D7F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1297" y="0"/>
            <a:ext cx="5143500" cy="6858000"/>
          </a:xfrm>
          <a:prstGeom prst="rect">
            <a:avLst/>
          </a:prstGeom>
          <a:solidFill>
            <a:schemeClr val="bg2"/>
          </a:solidFill>
          <a:effectLst>
            <a:outerShdw sx="101000" sy="101000" algn="ctr" rotWithShape="0">
              <a:schemeClr val="bg2"/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Picture</a:t>
            </a:r>
          </a:p>
        </p:txBody>
      </p:sp>
    </p:spTree>
    <p:extLst>
      <p:ext uri="{BB962C8B-B14F-4D97-AF65-F5344CB8AC3E}">
        <p14:creationId xmlns:p14="http://schemas.microsoft.com/office/powerpoint/2010/main" val="34956552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1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53D22BBB-D0B8-4943-9F0C-69AA09BEB583}"/>
              </a:ext>
            </a:extLst>
          </p:cNvPr>
          <p:cNvSpPr/>
          <p:nvPr/>
        </p:nvSpPr>
        <p:spPr>
          <a:xfrm>
            <a:off x="4663566" y="1421491"/>
            <a:ext cx="2603819" cy="320955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76200" dir="2700000" algn="tl" rotWithShape="0">
              <a:schemeClr val="accent2">
                <a:alpha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7DC91ED-4D98-894A-9DA9-179466F241A4}"/>
              </a:ext>
            </a:extLst>
          </p:cNvPr>
          <p:cNvSpPr/>
          <p:nvPr/>
        </p:nvSpPr>
        <p:spPr>
          <a:xfrm>
            <a:off x="7922865" y="1421491"/>
            <a:ext cx="2603819" cy="320955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76200" dir="2700000" algn="tl" rotWithShape="0">
              <a:schemeClr val="accent2">
                <a:alpha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793CB03-53F3-A546-87E6-7C5986550871}"/>
              </a:ext>
            </a:extLst>
          </p:cNvPr>
          <p:cNvSpPr/>
          <p:nvPr/>
        </p:nvSpPr>
        <p:spPr>
          <a:xfrm>
            <a:off x="1506223" y="1421491"/>
            <a:ext cx="2603819" cy="320955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76200" dir="2700000" algn="tl" rotWithShape="0">
              <a:schemeClr val="accent2">
                <a:alpha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75">
            <a:extLst>
              <a:ext uri="{FF2B5EF4-FFF2-40B4-BE49-F238E27FC236}">
                <a16:creationId xmlns:a16="http://schemas.microsoft.com/office/drawing/2014/main" id="{A62DE6BF-6168-D447-B0A1-A04F22BE9AED}"/>
              </a:ext>
            </a:extLst>
          </p:cNvPr>
          <p:cNvSpPr/>
          <p:nvPr userDrawn="1"/>
        </p:nvSpPr>
        <p:spPr>
          <a:xfrm rot="5400000" flipH="1">
            <a:off x="9989921" y="999331"/>
            <a:ext cx="971088" cy="971088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53264B3-CFBA-A74B-8289-9F088CAA7E90}"/>
              </a:ext>
            </a:extLst>
          </p:cNvPr>
          <p:cNvGrpSpPr/>
          <p:nvPr userDrawn="1"/>
        </p:nvGrpSpPr>
        <p:grpSpPr>
          <a:xfrm>
            <a:off x="10261601" y="228433"/>
            <a:ext cx="1642440" cy="407356"/>
            <a:chOff x="10261601" y="228433"/>
            <a:chExt cx="1642440" cy="40735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96439A24-A75C-0B48-80CA-43C04932A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1584706" y="329182"/>
              <a:ext cx="319335" cy="284382"/>
            </a:xfrm>
            <a:prstGeom prst="rect">
              <a:avLst/>
            </a:prstGeom>
          </p:spPr>
        </p:pic>
        <p:sp>
          <p:nvSpPr>
            <p:cNvPr id="16" name="Textfeld 3">
              <a:extLst>
                <a:ext uri="{FF2B5EF4-FFF2-40B4-BE49-F238E27FC236}">
                  <a16:creationId xmlns:a16="http://schemas.microsoft.com/office/drawing/2014/main" id="{FD074191-D852-3545-BC84-0A0C567F08ED}"/>
                </a:ext>
              </a:extLst>
            </p:cNvPr>
            <p:cNvSpPr txBox="1"/>
            <p:nvPr/>
          </p:nvSpPr>
          <p:spPr>
            <a:xfrm>
              <a:off x="10261601" y="228433"/>
              <a:ext cx="1323106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9633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2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69A8621-3605-8C47-AFEF-B1DE21BA0E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7513287" y="1910697"/>
            <a:ext cx="3268461" cy="326564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F08AC1C-4E1A-9B4B-A863-50DF2C64085E}"/>
              </a:ext>
            </a:extLst>
          </p:cNvPr>
          <p:cNvSpPr/>
          <p:nvPr userDrawn="1"/>
        </p:nvSpPr>
        <p:spPr>
          <a:xfrm>
            <a:off x="3741374" y="1643672"/>
            <a:ext cx="6242559" cy="277635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dist="76200" dir="2700000" algn="tl" rotWithShape="0">
              <a:schemeClr val="accent2">
                <a:alpha val="8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8F806C1-6CE5-5748-825F-606939EF50B5}"/>
              </a:ext>
            </a:extLst>
          </p:cNvPr>
          <p:cNvGrpSpPr/>
          <p:nvPr userDrawn="1"/>
        </p:nvGrpSpPr>
        <p:grpSpPr>
          <a:xfrm>
            <a:off x="10261601" y="228433"/>
            <a:ext cx="1642440" cy="407356"/>
            <a:chOff x="10261601" y="228433"/>
            <a:chExt cx="1642440" cy="40735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D2CEFF1-CB1A-1F4B-BEE1-97E9C6C4C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1584706" y="329182"/>
              <a:ext cx="319335" cy="284382"/>
            </a:xfrm>
            <a:prstGeom prst="rect">
              <a:avLst/>
            </a:prstGeom>
          </p:spPr>
        </p:pic>
        <p:sp>
          <p:nvSpPr>
            <p:cNvPr id="9" name="Textfeld 3">
              <a:extLst>
                <a:ext uri="{FF2B5EF4-FFF2-40B4-BE49-F238E27FC236}">
                  <a16:creationId xmlns:a16="http://schemas.microsoft.com/office/drawing/2014/main" id="{92C270BF-0CC9-9341-B48E-E52F0E391CAC}"/>
                </a:ext>
              </a:extLst>
            </p:cNvPr>
            <p:cNvSpPr txBox="1"/>
            <p:nvPr/>
          </p:nvSpPr>
          <p:spPr>
            <a:xfrm>
              <a:off x="10261601" y="228433"/>
              <a:ext cx="1323106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5298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ort Leipzig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A4EF34A-57DF-6048-B6F5-9B9E254316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6699777" y="3756189"/>
            <a:ext cx="3268461" cy="3265646"/>
          </a:xfrm>
          <a:prstGeom prst="rect">
            <a:avLst/>
          </a:prstGeom>
        </p:spPr>
      </p:pic>
      <p:pic>
        <p:nvPicPr>
          <p:cNvPr id="3" name="Grafik 2" descr="Ein Bild, das drinnen, Boden, Wand, Raum enthält.&#10;&#10;Automatisch generierte Beschreibung">
            <a:extLst>
              <a:ext uri="{FF2B5EF4-FFF2-40B4-BE49-F238E27FC236}">
                <a16:creationId xmlns:a16="http://schemas.microsoft.com/office/drawing/2014/main" id="{20DFFE2B-1D1F-C04A-8530-2BACD6034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98"/>
          <a:stretch/>
        </p:blipFill>
        <p:spPr>
          <a:xfrm>
            <a:off x="5790987" y="3834559"/>
            <a:ext cx="3516174" cy="2541734"/>
          </a:xfrm>
          <a:prstGeom prst="rect">
            <a:avLst/>
          </a:prstGeom>
          <a:effectLst>
            <a:outerShdw sx="101000" sy="101000" algn="ctr" rotWithShape="0">
              <a:schemeClr val="bg2"/>
            </a:outerShdw>
          </a:effectLst>
        </p:spPr>
      </p:pic>
      <p:sp useBgFill="1">
        <p:nvSpPr>
          <p:cNvPr id="4" name="Rechteck 3">
            <a:extLst>
              <a:ext uri="{FF2B5EF4-FFF2-40B4-BE49-F238E27FC236}">
                <a16:creationId xmlns:a16="http://schemas.microsoft.com/office/drawing/2014/main" id="{4B5F67BD-BEC4-BC42-94CE-52CE1D864EF2}"/>
              </a:ext>
            </a:extLst>
          </p:cNvPr>
          <p:cNvSpPr/>
          <p:nvPr userDrawn="1"/>
        </p:nvSpPr>
        <p:spPr>
          <a:xfrm>
            <a:off x="8564240" y="2391570"/>
            <a:ext cx="1560946" cy="17263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tangle 75">
            <a:extLst>
              <a:ext uri="{FF2B5EF4-FFF2-40B4-BE49-F238E27FC236}">
                <a16:creationId xmlns:a16="http://schemas.microsoft.com/office/drawing/2014/main" id="{B7826D2A-B3CC-2144-BC63-3D79D80247DC}"/>
              </a:ext>
            </a:extLst>
          </p:cNvPr>
          <p:cNvSpPr/>
          <p:nvPr userDrawn="1"/>
        </p:nvSpPr>
        <p:spPr>
          <a:xfrm rot="5400000" flipH="1">
            <a:off x="10177048" y="301010"/>
            <a:ext cx="971088" cy="2297907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6" name="Grafik 5" descr="Ein Bild, das Text, Gebäude, draußen, Stadt enthält.&#10;&#10;Automatisch generierte Beschreibung">
            <a:extLst>
              <a:ext uri="{FF2B5EF4-FFF2-40B4-BE49-F238E27FC236}">
                <a16:creationId xmlns:a16="http://schemas.microsoft.com/office/drawing/2014/main" id="{6DBDD89D-67A8-A54F-95FA-2C13CC0750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1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78" r="20028"/>
          <a:stretch/>
        </p:blipFill>
        <p:spPr>
          <a:xfrm>
            <a:off x="8767866" y="1126959"/>
            <a:ext cx="2860757" cy="2796714"/>
          </a:xfrm>
          <a:prstGeom prst="rect">
            <a:avLst/>
          </a:prstGeom>
          <a:effectLst>
            <a:outerShdw sx="101000" sy="101000" algn="ctr" rotWithShape="0">
              <a:schemeClr val="bg2"/>
            </a:outerShdw>
          </a:effectLst>
        </p:spPr>
      </p:pic>
      <p:pic>
        <p:nvPicPr>
          <p:cNvPr id="7" name="Grafik 6" descr="Ein Bild, das drinnen, Boden, Raum, Decke enthält.&#10;&#10;Automatisch generierte Beschreibung">
            <a:extLst>
              <a:ext uri="{FF2B5EF4-FFF2-40B4-BE49-F238E27FC236}">
                <a16:creationId xmlns:a16="http://schemas.microsoft.com/office/drawing/2014/main" id="{515788CC-E775-8041-A899-D7B00848DC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500"/>
                    </a14:imgEffect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32" r="6870"/>
          <a:stretch/>
        </p:blipFill>
        <p:spPr>
          <a:xfrm>
            <a:off x="563377" y="493471"/>
            <a:ext cx="4780992" cy="4230929"/>
          </a:xfrm>
          <a:prstGeom prst="rect">
            <a:avLst/>
          </a:prstGeom>
          <a:effectLst>
            <a:outerShdw sx="101000" sy="101000" algn="ctr" rotWithShape="0">
              <a:schemeClr val="bg2"/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81A8FD4-FFF1-AF4B-BA53-F6253B45D00B}"/>
              </a:ext>
            </a:extLst>
          </p:cNvPr>
          <p:cNvSpPr txBox="1"/>
          <p:nvPr userDrawn="1"/>
        </p:nvSpPr>
        <p:spPr>
          <a:xfrm>
            <a:off x="1454286" y="-198410"/>
            <a:ext cx="181927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4400">
                <a:ln w="82550">
                  <a:solidFill>
                    <a:schemeClr val="bg2"/>
                  </a:solidFill>
                </a:ln>
                <a:noFill/>
                <a:latin typeface="Montserrat Alternates SemiBold" panose="00000700000000000000" pitchFamily="50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42083202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ort Frankfurt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C10C2F1-1353-8246-97EA-9745B7AF5D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8437220" y="37424"/>
            <a:ext cx="3268461" cy="326564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3B91D7A-1BEC-1E4E-9D0B-2FDE9C80E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" t="9934" r="-409" b="25034"/>
          <a:stretch/>
        </p:blipFill>
        <p:spPr>
          <a:xfrm>
            <a:off x="1126837" y="2827191"/>
            <a:ext cx="6991351" cy="3409950"/>
          </a:xfrm>
          <a:prstGeom prst="rect">
            <a:avLst/>
          </a:prstGeom>
          <a:effectLst>
            <a:outerShdw sx="101000" sy="101000" algn="ctr" rotWithShape="0">
              <a:schemeClr val="bg2"/>
            </a:outerShdw>
          </a:effectLst>
        </p:spPr>
      </p:pic>
      <p:sp useBgFill="1">
        <p:nvSpPr>
          <p:cNvPr id="4" name="Rechteck 3">
            <a:extLst>
              <a:ext uri="{FF2B5EF4-FFF2-40B4-BE49-F238E27FC236}">
                <a16:creationId xmlns:a16="http://schemas.microsoft.com/office/drawing/2014/main" id="{2385D548-6D9B-334B-8BBC-EBBF83B416F3}"/>
              </a:ext>
            </a:extLst>
          </p:cNvPr>
          <p:cNvSpPr/>
          <p:nvPr userDrawn="1"/>
        </p:nvSpPr>
        <p:spPr>
          <a:xfrm>
            <a:off x="6813263" y="1579416"/>
            <a:ext cx="1695450" cy="243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756B552-0AFB-F842-B249-8FB53081F5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9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02" y="706210"/>
            <a:ext cx="3997611" cy="3130629"/>
          </a:xfrm>
          <a:prstGeom prst="rect">
            <a:avLst/>
          </a:prstGeom>
          <a:effectLst>
            <a:outerShdw sx="101000" sy="101000" algn="ctr" rotWithShape="0">
              <a:schemeClr val="bg2"/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52EF902-D2C9-0B4E-9355-30C326E3C3CB}"/>
              </a:ext>
            </a:extLst>
          </p:cNvPr>
          <p:cNvSpPr txBox="1"/>
          <p:nvPr userDrawn="1"/>
        </p:nvSpPr>
        <p:spPr>
          <a:xfrm>
            <a:off x="7804005" y="75622"/>
            <a:ext cx="181927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700">
                <a:ln w="82550">
                  <a:solidFill>
                    <a:schemeClr val="bg2"/>
                  </a:solidFill>
                </a:ln>
                <a:noFill/>
                <a:latin typeface="Montserrat SemiBold" panose="00000700000000000000" pitchFamily="50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7029060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ort Hamburg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1223E63-DAC1-6A47-AE65-AF9D9310E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66" t="-73" r="7584" b="73"/>
          <a:stretch/>
        </p:blipFill>
        <p:spPr>
          <a:xfrm>
            <a:off x="6105525" y="2859041"/>
            <a:ext cx="5143500" cy="3429000"/>
          </a:xfrm>
          <a:prstGeom prst="rect">
            <a:avLst/>
          </a:prstGeom>
          <a:effectLst>
            <a:outerShdw sx="101000" sy="101000" algn="ctr" rotWithShape="0">
              <a:schemeClr val="bg2"/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D3D3AEE-C048-AC4C-8532-84E095F3FB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191004" y="-49456"/>
            <a:ext cx="3268461" cy="326564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B6C5FE4-9192-B14B-911D-D4E10F524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793" r="14569"/>
          <a:stretch/>
        </p:blipFill>
        <p:spPr>
          <a:xfrm>
            <a:off x="893513" y="602317"/>
            <a:ext cx="4555958" cy="3433519"/>
          </a:xfrm>
          <a:prstGeom prst="rect">
            <a:avLst/>
          </a:prstGeom>
          <a:effectLst>
            <a:outerShdw sx="101000" sy="101000" algn="ctr" rotWithShape="0">
              <a:schemeClr val="bg2"/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E958BDD-91D4-E14D-9132-3F0B6C12A95F}"/>
              </a:ext>
            </a:extLst>
          </p:cNvPr>
          <p:cNvSpPr txBox="1"/>
          <p:nvPr userDrawn="1"/>
        </p:nvSpPr>
        <p:spPr>
          <a:xfrm>
            <a:off x="1707080" y="64614"/>
            <a:ext cx="181927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700">
                <a:ln w="82550">
                  <a:solidFill>
                    <a:schemeClr val="bg2"/>
                  </a:solidFill>
                </a:ln>
                <a:noFill/>
                <a:latin typeface="Montserrat SemiBold" panose="00000700000000000000" pitchFamily="50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2631654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orte 4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ED2751D-D8BD-AE49-8F87-92C7015B9662}"/>
              </a:ext>
            </a:extLst>
          </p:cNvPr>
          <p:cNvGrpSpPr/>
          <p:nvPr userDrawn="1"/>
        </p:nvGrpSpPr>
        <p:grpSpPr>
          <a:xfrm>
            <a:off x="1345958" y="3048011"/>
            <a:ext cx="9624888" cy="3196711"/>
            <a:chOff x="1345958" y="3048011"/>
            <a:chExt cx="9624888" cy="3196711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BAE56CA-B1DA-4145-A8F2-4285198FC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0" r="19270"/>
            <a:stretch/>
          </p:blipFill>
          <p:spPr>
            <a:xfrm>
              <a:off x="7843381" y="3048011"/>
              <a:ext cx="2990872" cy="2736000"/>
            </a:xfrm>
            <a:prstGeom prst="rect">
              <a:avLst/>
            </a:prstGeom>
            <a:effectLst>
              <a:outerShdw sx="101000" sy="101000" algn="ctr" rotWithShape="0">
                <a:schemeClr val="bg2"/>
              </a:outerShdw>
            </a:effectLst>
          </p:spPr>
        </p:pic>
        <p:pic>
          <p:nvPicPr>
            <p:cNvPr id="4" name="Grafik 3" descr="Ein Bild, das Text, Gebäude, draußen, Stadt enthält.&#10;&#10;Automatisch generierte Beschreibung">
              <a:extLst>
                <a:ext uri="{FF2B5EF4-FFF2-40B4-BE49-F238E27FC236}">
                  <a16:creationId xmlns:a16="http://schemas.microsoft.com/office/drawing/2014/main" id="{FB05B509-390A-8D47-AC83-28B58C7D4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16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8" r="20028"/>
            <a:stretch/>
          </p:blipFill>
          <p:spPr>
            <a:xfrm>
              <a:off x="2220469" y="3051802"/>
              <a:ext cx="2364794" cy="2729422"/>
            </a:xfrm>
            <a:prstGeom prst="rect">
              <a:avLst/>
            </a:prstGeom>
            <a:effectLst>
              <a:outerShdw sx="101000" sy="101000" algn="ctr" rotWithShape="0">
                <a:schemeClr val="bg2"/>
              </a:outerShdw>
            </a:effectLst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2A823AE-DFE7-AA4F-A6C1-08552445F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4846323" y="3310515"/>
              <a:ext cx="2736000" cy="2210992"/>
            </a:xfrm>
            <a:prstGeom prst="rect">
              <a:avLst/>
            </a:prstGeom>
            <a:effectLst>
              <a:outerShdw sx="101000" sy="101000" algn="ctr" rotWithShape="0">
                <a:schemeClr val="bg2"/>
              </a:outerShdw>
            </a:effectLst>
          </p:spPr>
        </p:pic>
        <p:sp>
          <p:nvSpPr>
            <p:cNvPr id="6" name="Rectangle 75">
              <a:extLst>
                <a:ext uri="{FF2B5EF4-FFF2-40B4-BE49-F238E27FC236}">
                  <a16:creationId xmlns:a16="http://schemas.microsoft.com/office/drawing/2014/main" id="{10452ED8-8E0C-5C4F-8FFD-CAFD08525806}"/>
                </a:ext>
              </a:extLst>
            </p:cNvPr>
            <p:cNvSpPr/>
            <p:nvPr/>
          </p:nvSpPr>
          <p:spPr>
            <a:xfrm rot="5400000" flipH="1">
              <a:off x="339074" y="4054895"/>
              <a:ext cx="2733213" cy="719446"/>
            </a:xfrm>
            <a:prstGeom prst="rect">
              <a:avLst/>
            </a:prstGeom>
            <a:gradFill flip="none" rotWithShape="1">
              <a:gsLst>
                <a:gs pos="100000">
                  <a:srgbClr val="00BCD4">
                    <a:alpha val="0"/>
                  </a:srgbClr>
                </a:gs>
                <a:gs pos="0">
                  <a:srgbClr val="3EBCD4"/>
                </a:gs>
              </a:gsLst>
              <a:lin ang="13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9C4760CC-52A5-4A4E-8146-95745DBD3784}"/>
                </a:ext>
              </a:extLst>
            </p:cNvPr>
            <p:cNvSpPr txBox="1"/>
            <p:nvPr/>
          </p:nvSpPr>
          <p:spPr>
            <a:xfrm>
              <a:off x="3806457" y="5865644"/>
              <a:ext cx="954888" cy="3790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sz="1400">
                  <a:solidFill>
                    <a:schemeClr val="bg2"/>
                  </a:solidFill>
                  <a:latin typeface="Montserrat" panose="00000500000000000000"/>
                </a:rPr>
                <a:t>LEIPZIG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A772A756-B88E-774D-9E02-79ECB531C9B3}"/>
                </a:ext>
              </a:extLst>
            </p:cNvPr>
            <p:cNvSpPr txBox="1"/>
            <p:nvPr/>
          </p:nvSpPr>
          <p:spPr>
            <a:xfrm>
              <a:off x="6096000" y="5865644"/>
              <a:ext cx="1318868" cy="3790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sz="1400">
                  <a:solidFill>
                    <a:schemeClr val="bg2"/>
                  </a:solidFill>
                  <a:latin typeface="Montserrat" panose="00000500000000000000"/>
                </a:rPr>
                <a:t>FRANKFURT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2F9F95E-BBD2-EF45-A0EB-C81115CEB1EE}"/>
                </a:ext>
              </a:extLst>
            </p:cNvPr>
            <p:cNvSpPr txBox="1"/>
            <p:nvPr/>
          </p:nvSpPr>
          <p:spPr>
            <a:xfrm>
              <a:off x="9799782" y="5865644"/>
              <a:ext cx="1171064" cy="3790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sz="1400">
                  <a:solidFill>
                    <a:schemeClr val="bg2"/>
                  </a:solidFill>
                  <a:latin typeface="Montserrat" panose="00000500000000000000"/>
                </a:rPr>
                <a:t>HAMBURG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77988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orte 5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523">
            <a:extLst>
              <a:ext uri="{FF2B5EF4-FFF2-40B4-BE49-F238E27FC236}">
                <a16:creationId xmlns:a16="http://schemas.microsoft.com/office/drawing/2014/main" id="{CBAC87CD-92A2-E94B-AC98-74EF3F8C98C0}"/>
              </a:ext>
            </a:extLst>
          </p:cNvPr>
          <p:cNvSpPr/>
          <p:nvPr userDrawn="1"/>
        </p:nvSpPr>
        <p:spPr>
          <a:xfrm>
            <a:off x="5937932" y="1156306"/>
            <a:ext cx="3374608" cy="4545388"/>
          </a:xfrm>
          <a:custGeom>
            <a:avLst/>
            <a:gdLst>
              <a:gd name="connsiteX0" fmla="*/ 106203 w 790570"/>
              <a:gd name="connsiteY0" fmla="*/ 210187 h 1064850"/>
              <a:gd name="connsiteX1" fmla="*/ 120481 w 790570"/>
              <a:gd name="connsiteY1" fmla="*/ 212486 h 1064850"/>
              <a:gd name="connsiteX2" fmla="*/ 117456 w 790570"/>
              <a:gd name="connsiteY2" fmla="*/ 219505 h 1064850"/>
              <a:gd name="connsiteX3" fmla="*/ 117779 w 790570"/>
              <a:gd name="connsiteY3" fmla="*/ 219464 h 1064850"/>
              <a:gd name="connsiteX4" fmla="*/ 122659 w 790570"/>
              <a:gd name="connsiteY4" fmla="*/ 279443 h 1064850"/>
              <a:gd name="connsiteX5" fmla="*/ 111083 w 790570"/>
              <a:gd name="connsiteY5" fmla="*/ 295012 h 1064850"/>
              <a:gd name="connsiteX6" fmla="*/ 107090 w 790570"/>
              <a:gd name="connsiteY6" fmla="*/ 321593 h 1064850"/>
              <a:gd name="connsiteX7" fmla="*/ 83736 w 790570"/>
              <a:gd name="connsiteY7" fmla="*/ 324497 h 1064850"/>
              <a:gd name="connsiteX8" fmla="*/ 82768 w 790570"/>
              <a:gd name="connsiteY8" fmla="*/ 332403 h 1064850"/>
              <a:gd name="connsiteX9" fmla="*/ 107453 w 790570"/>
              <a:gd name="connsiteY9" fmla="*/ 344544 h 1064850"/>
              <a:gd name="connsiteX10" fmla="*/ 103460 w 790570"/>
              <a:gd name="connsiteY10" fmla="*/ 383750 h 1064850"/>
              <a:gd name="connsiteX11" fmla="*/ 82243 w 790570"/>
              <a:gd name="connsiteY11" fmla="*/ 396496 h 1064850"/>
              <a:gd name="connsiteX12" fmla="*/ 78210 w 790570"/>
              <a:gd name="connsiteY12" fmla="*/ 424286 h 1064850"/>
              <a:gd name="connsiteX13" fmla="*/ 32672 w 790570"/>
              <a:gd name="connsiteY13" fmla="*/ 435298 h 1064850"/>
              <a:gd name="connsiteX14" fmla="*/ 15368 w 790570"/>
              <a:gd name="connsiteY14" fmla="*/ 425214 h 1064850"/>
              <a:gd name="connsiteX15" fmla="*/ 9237 w 790570"/>
              <a:gd name="connsiteY15" fmla="*/ 431668 h 1064850"/>
              <a:gd name="connsiteX16" fmla="*/ 35334 w 790570"/>
              <a:gd name="connsiteY16" fmla="*/ 470228 h 1064850"/>
              <a:gd name="connsiteX17" fmla="*/ 6776 w 790570"/>
              <a:gd name="connsiteY17" fmla="*/ 535975 h 1064850"/>
              <a:gd name="connsiteX18" fmla="*/ 11697 w 790570"/>
              <a:gd name="connsiteY18" fmla="*/ 560499 h 1064850"/>
              <a:gd name="connsiteX19" fmla="*/ 3025 w 790570"/>
              <a:gd name="connsiteY19" fmla="*/ 577157 h 1064850"/>
              <a:gd name="connsiteX20" fmla="*/ 18958 w 790570"/>
              <a:gd name="connsiteY20" fmla="*/ 602770 h 1064850"/>
              <a:gd name="connsiteX21" fmla="*/ 33680 w 790570"/>
              <a:gd name="connsiteY21" fmla="*/ 620558 h 1064850"/>
              <a:gd name="connsiteX22" fmla="*/ 24806 w 790570"/>
              <a:gd name="connsiteY22" fmla="*/ 651576 h 1064850"/>
              <a:gd name="connsiteX23" fmla="*/ 11980 w 790570"/>
              <a:gd name="connsiteY23" fmla="*/ 667145 h 1064850"/>
              <a:gd name="connsiteX24" fmla="*/ 15368 w 790570"/>
              <a:gd name="connsiteY24" fmla="*/ 684893 h 1064850"/>
              <a:gd name="connsiteX25" fmla="*/ 40981 w 790570"/>
              <a:gd name="connsiteY25" fmla="*/ 714862 h 1064850"/>
              <a:gd name="connsiteX26" fmla="*/ 26742 w 790570"/>
              <a:gd name="connsiteY26" fmla="*/ 757133 h 1064850"/>
              <a:gd name="connsiteX27" fmla="*/ 35898 w 790570"/>
              <a:gd name="connsiteY27" fmla="*/ 757980 h 1064850"/>
              <a:gd name="connsiteX28" fmla="*/ 59373 w 790570"/>
              <a:gd name="connsiteY28" fmla="*/ 795572 h 1064850"/>
              <a:gd name="connsiteX29" fmla="*/ 102693 w 790570"/>
              <a:gd name="connsiteY29" fmla="*/ 804244 h 1064850"/>
              <a:gd name="connsiteX30" fmla="*/ 198853 w 790570"/>
              <a:gd name="connsiteY30" fmla="*/ 830099 h 1064850"/>
              <a:gd name="connsiteX31" fmla="*/ 181751 w 790570"/>
              <a:gd name="connsiteY31" fmla="*/ 866966 h 1064850"/>
              <a:gd name="connsiteX32" fmla="*/ 151056 w 790570"/>
              <a:gd name="connsiteY32" fmla="*/ 894071 h 1064850"/>
              <a:gd name="connsiteX33" fmla="*/ 133873 w 790570"/>
              <a:gd name="connsiteY33" fmla="*/ 983535 h 1064850"/>
              <a:gd name="connsiteX34" fmla="*/ 125443 w 790570"/>
              <a:gd name="connsiteY34" fmla="*/ 1011326 h 1064850"/>
              <a:gd name="connsiteX35" fmla="*/ 130727 w 790570"/>
              <a:gd name="connsiteY35" fmla="*/ 1021893 h 1064850"/>
              <a:gd name="connsiteX36" fmla="*/ 206315 w 790570"/>
              <a:gd name="connsiteY36" fmla="*/ 1018989 h 1064850"/>
              <a:gd name="connsiteX37" fmla="*/ 199175 w 790570"/>
              <a:gd name="connsiteY37" fmla="*/ 999305 h 1064850"/>
              <a:gd name="connsiteX38" fmla="*/ 228176 w 790570"/>
              <a:gd name="connsiteY38" fmla="*/ 995877 h 1064850"/>
              <a:gd name="connsiteX39" fmla="*/ 249473 w 790570"/>
              <a:gd name="connsiteY39" fmla="*/ 1006001 h 1064850"/>
              <a:gd name="connsiteX40" fmla="*/ 289768 w 790570"/>
              <a:gd name="connsiteY40" fmla="*/ 1020038 h 1064850"/>
              <a:gd name="connsiteX41" fmla="*/ 312275 w 790570"/>
              <a:gd name="connsiteY41" fmla="*/ 1033348 h 1064850"/>
              <a:gd name="connsiteX42" fmla="*/ 336477 w 790570"/>
              <a:gd name="connsiteY42" fmla="*/ 1025645 h 1064850"/>
              <a:gd name="connsiteX43" fmla="*/ 377377 w 790570"/>
              <a:gd name="connsiteY43" fmla="*/ 1065496 h 1064850"/>
              <a:gd name="connsiteX44" fmla="*/ 389679 w 790570"/>
              <a:gd name="connsiteY44" fmla="*/ 1065496 h 1064850"/>
              <a:gd name="connsiteX45" fmla="*/ 393268 w 790570"/>
              <a:gd name="connsiteY45" fmla="*/ 1034155 h 1064850"/>
              <a:gd name="connsiteX46" fmla="*/ 447116 w 790570"/>
              <a:gd name="connsiteY46" fmla="*/ 1036091 h 1064850"/>
              <a:gd name="connsiteX47" fmla="*/ 463291 w 790570"/>
              <a:gd name="connsiteY47" fmla="*/ 1050894 h 1064850"/>
              <a:gd name="connsiteX48" fmla="*/ 520607 w 790570"/>
              <a:gd name="connsiteY48" fmla="*/ 1020078 h 1064850"/>
              <a:gd name="connsiteX49" fmla="*/ 558280 w 790570"/>
              <a:gd name="connsiteY49" fmla="*/ 1021974 h 1064850"/>
              <a:gd name="connsiteX50" fmla="*/ 573971 w 790570"/>
              <a:gd name="connsiteY50" fmla="*/ 1008462 h 1064850"/>
              <a:gd name="connsiteX51" fmla="*/ 622010 w 790570"/>
              <a:gd name="connsiteY51" fmla="*/ 1012052 h 1064850"/>
              <a:gd name="connsiteX52" fmla="*/ 627778 w 790570"/>
              <a:gd name="connsiteY52" fmla="*/ 1012495 h 1064850"/>
              <a:gd name="connsiteX53" fmla="*/ 633868 w 790570"/>
              <a:gd name="connsiteY53" fmla="*/ 1032018 h 1064850"/>
              <a:gd name="connsiteX54" fmla="*/ 637297 w 790570"/>
              <a:gd name="connsiteY54" fmla="*/ 1035043 h 1064850"/>
              <a:gd name="connsiteX55" fmla="*/ 644840 w 790570"/>
              <a:gd name="connsiteY55" fmla="*/ 1023224 h 1064850"/>
              <a:gd name="connsiteX56" fmla="*/ 631166 w 790570"/>
              <a:gd name="connsiteY56" fmla="*/ 988415 h 1064850"/>
              <a:gd name="connsiteX57" fmla="*/ 605876 w 790570"/>
              <a:gd name="connsiteY57" fmla="*/ 959011 h 1064850"/>
              <a:gd name="connsiteX58" fmla="*/ 635361 w 790570"/>
              <a:gd name="connsiteY58" fmla="*/ 916981 h 1064850"/>
              <a:gd name="connsiteX59" fmla="*/ 668314 w 790570"/>
              <a:gd name="connsiteY59" fmla="*/ 907382 h 1064850"/>
              <a:gd name="connsiteX60" fmla="*/ 666701 w 790570"/>
              <a:gd name="connsiteY60" fmla="*/ 881244 h 1064850"/>
              <a:gd name="connsiteX61" fmla="*/ 700381 w 790570"/>
              <a:gd name="connsiteY61" fmla="*/ 877049 h 1064850"/>
              <a:gd name="connsiteX62" fmla="*/ 702438 w 790570"/>
              <a:gd name="connsiteY62" fmla="*/ 852526 h 1064850"/>
              <a:gd name="connsiteX63" fmla="*/ 650970 w 790570"/>
              <a:gd name="connsiteY63" fmla="*/ 820096 h 1064850"/>
              <a:gd name="connsiteX64" fmla="*/ 622574 w 790570"/>
              <a:gd name="connsiteY64" fmla="*/ 790248 h 1064850"/>
              <a:gd name="connsiteX65" fmla="*/ 600753 w 790570"/>
              <a:gd name="connsiteY65" fmla="*/ 785892 h 1064850"/>
              <a:gd name="connsiteX66" fmla="*/ 568929 w 790570"/>
              <a:gd name="connsiteY66" fmla="*/ 721638 h 1064850"/>
              <a:gd name="connsiteX67" fmla="*/ 575342 w 790570"/>
              <a:gd name="connsiteY67" fmla="*/ 698969 h 1064850"/>
              <a:gd name="connsiteX68" fmla="*/ 548317 w 790570"/>
              <a:gd name="connsiteY68" fmla="*/ 688523 h 1064850"/>
              <a:gd name="connsiteX69" fmla="*/ 525770 w 790570"/>
              <a:gd name="connsiteY69" fmla="*/ 650970 h 1064850"/>
              <a:gd name="connsiteX70" fmla="*/ 543598 w 790570"/>
              <a:gd name="connsiteY70" fmla="*/ 622292 h 1064850"/>
              <a:gd name="connsiteX71" fmla="*/ 568162 w 790570"/>
              <a:gd name="connsiteY71" fmla="*/ 648510 h 1064850"/>
              <a:gd name="connsiteX72" fmla="*/ 600955 w 790570"/>
              <a:gd name="connsiteY72" fmla="*/ 616645 h 1064850"/>
              <a:gd name="connsiteX73" fmla="*/ 616484 w 790570"/>
              <a:gd name="connsiteY73" fmla="*/ 620517 h 1064850"/>
              <a:gd name="connsiteX74" fmla="*/ 661337 w 790570"/>
              <a:gd name="connsiteY74" fmla="*/ 594743 h 1064850"/>
              <a:gd name="connsiteX75" fmla="*/ 730592 w 790570"/>
              <a:gd name="connsiteY75" fmla="*/ 555618 h 1064850"/>
              <a:gd name="connsiteX76" fmla="*/ 725510 w 790570"/>
              <a:gd name="connsiteY76" fmla="*/ 534200 h 1064850"/>
              <a:gd name="connsiteX77" fmla="*/ 757092 w 790570"/>
              <a:gd name="connsiteY77" fmla="*/ 526778 h 1064850"/>
              <a:gd name="connsiteX78" fmla="*/ 771048 w 790570"/>
              <a:gd name="connsiteY78" fmla="*/ 548640 h 1064850"/>
              <a:gd name="connsiteX79" fmla="*/ 790167 w 790570"/>
              <a:gd name="connsiteY79" fmla="*/ 496729 h 1064850"/>
              <a:gd name="connsiteX80" fmla="*/ 781132 w 790570"/>
              <a:gd name="connsiteY80" fmla="*/ 477811 h 1064850"/>
              <a:gd name="connsiteX81" fmla="*/ 761489 w 790570"/>
              <a:gd name="connsiteY81" fmla="*/ 457119 h 1064850"/>
              <a:gd name="connsiteX82" fmla="*/ 751526 w 790570"/>
              <a:gd name="connsiteY82" fmla="*/ 429611 h 1064850"/>
              <a:gd name="connsiteX83" fmla="*/ 756084 w 790570"/>
              <a:gd name="connsiteY83" fmla="*/ 388953 h 1064850"/>
              <a:gd name="connsiteX84" fmla="*/ 736521 w 790570"/>
              <a:gd name="connsiteY84" fmla="*/ 337445 h 1064850"/>
              <a:gd name="connsiteX85" fmla="*/ 742531 w 790570"/>
              <a:gd name="connsiteY85" fmla="*/ 314373 h 1064850"/>
              <a:gd name="connsiteX86" fmla="*/ 707682 w 790570"/>
              <a:gd name="connsiteY86" fmla="*/ 282992 h 1064850"/>
              <a:gd name="connsiteX87" fmla="*/ 709013 w 790570"/>
              <a:gd name="connsiteY87" fmla="*/ 262945 h 1064850"/>
              <a:gd name="connsiteX88" fmla="*/ 719379 w 790570"/>
              <a:gd name="connsiteY88" fmla="*/ 214059 h 1064850"/>
              <a:gd name="connsiteX89" fmla="*/ 702963 w 790570"/>
              <a:gd name="connsiteY89" fmla="*/ 157187 h 1064850"/>
              <a:gd name="connsiteX90" fmla="*/ 695944 w 790570"/>
              <a:gd name="connsiteY90" fmla="*/ 117456 h 1064850"/>
              <a:gd name="connsiteX91" fmla="*/ 690418 w 790570"/>
              <a:gd name="connsiteY91" fmla="*/ 115641 h 1064850"/>
              <a:gd name="connsiteX92" fmla="*/ 681585 w 790570"/>
              <a:gd name="connsiteY92" fmla="*/ 117981 h 1064850"/>
              <a:gd name="connsiteX93" fmla="*/ 675978 w 790570"/>
              <a:gd name="connsiteY93" fmla="*/ 117093 h 1064850"/>
              <a:gd name="connsiteX94" fmla="*/ 669525 w 790570"/>
              <a:gd name="connsiteY94" fmla="*/ 111809 h 1064850"/>
              <a:gd name="connsiteX95" fmla="*/ 670130 w 790570"/>
              <a:gd name="connsiteY95" fmla="*/ 102694 h 1064850"/>
              <a:gd name="connsiteX96" fmla="*/ 666016 w 790570"/>
              <a:gd name="connsiteY96" fmla="*/ 96522 h 1064850"/>
              <a:gd name="connsiteX97" fmla="*/ 657182 w 790570"/>
              <a:gd name="connsiteY97" fmla="*/ 93578 h 1064850"/>
              <a:gd name="connsiteX98" fmla="*/ 641008 w 790570"/>
              <a:gd name="connsiteY98" fmla="*/ 103581 h 1064850"/>
              <a:gd name="connsiteX99" fmla="*/ 608941 w 790570"/>
              <a:gd name="connsiteY99" fmla="*/ 74459 h 1064850"/>
              <a:gd name="connsiteX100" fmla="*/ 608054 w 790570"/>
              <a:gd name="connsiteY100" fmla="*/ 65343 h 1064850"/>
              <a:gd name="connsiteX101" fmla="*/ 605392 w 790570"/>
              <a:gd name="connsiteY101" fmla="*/ 62681 h 1064850"/>
              <a:gd name="connsiteX102" fmla="*/ 597446 w 790570"/>
              <a:gd name="connsiteY102" fmla="*/ 60342 h 1064850"/>
              <a:gd name="connsiteX103" fmla="*/ 588047 w 790570"/>
              <a:gd name="connsiteY103" fmla="*/ 67118 h 1064850"/>
              <a:gd name="connsiteX104" fmla="*/ 564814 w 790570"/>
              <a:gd name="connsiteY104" fmla="*/ 67118 h 1064850"/>
              <a:gd name="connsiteX105" fmla="*/ 568929 w 790570"/>
              <a:gd name="connsiteY105" fmla="*/ 60947 h 1064850"/>
              <a:gd name="connsiteX106" fmla="*/ 572760 w 790570"/>
              <a:gd name="connsiteY106" fmla="*/ 58890 h 1064850"/>
              <a:gd name="connsiteX107" fmla="*/ 590710 w 790570"/>
              <a:gd name="connsiteY107" fmla="*/ 59777 h 1064850"/>
              <a:gd name="connsiteX108" fmla="*/ 592767 w 790570"/>
              <a:gd name="connsiteY108" fmla="*/ 54775 h 1064850"/>
              <a:gd name="connsiteX109" fmla="*/ 559530 w 790570"/>
              <a:gd name="connsiteY109" fmla="*/ 53001 h 1064850"/>
              <a:gd name="connsiteX110" fmla="*/ 547470 w 790570"/>
              <a:gd name="connsiteY110" fmla="*/ 77726 h 1064850"/>
              <a:gd name="connsiteX111" fmla="*/ 537185 w 790570"/>
              <a:gd name="connsiteY111" fmla="*/ 84180 h 1064850"/>
              <a:gd name="connsiteX112" fmla="*/ 524519 w 790570"/>
              <a:gd name="connsiteY112" fmla="*/ 98015 h 1064850"/>
              <a:gd name="connsiteX113" fmla="*/ 491566 w 790570"/>
              <a:gd name="connsiteY113" fmla="*/ 100354 h 1064850"/>
              <a:gd name="connsiteX114" fmla="*/ 474504 w 790570"/>
              <a:gd name="connsiteY114" fmla="*/ 130928 h 1064850"/>
              <a:gd name="connsiteX115" fmla="*/ 462726 w 790570"/>
              <a:gd name="connsiteY115" fmla="*/ 130323 h 1064850"/>
              <a:gd name="connsiteX116" fmla="*/ 450061 w 790570"/>
              <a:gd name="connsiteY116" fmla="*/ 120038 h 1064850"/>
              <a:gd name="connsiteX117" fmla="*/ 440662 w 790570"/>
              <a:gd name="connsiteY117" fmla="*/ 119433 h 1064850"/>
              <a:gd name="connsiteX118" fmla="*/ 428602 w 790570"/>
              <a:gd name="connsiteY118" fmla="*/ 127943 h 1064850"/>
              <a:gd name="connsiteX119" fmla="*/ 415372 w 790570"/>
              <a:gd name="connsiteY119" fmla="*/ 116771 h 1064850"/>
              <a:gd name="connsiteX120" fmla="*/ 441832 w 790570"/>
              <a:gd name="connsiteY120" fmla="*/ 96482 h 1064850"/>
              <a:gd name="connsiteX121" fmla="*/ 440380 w 790570"/>
              <a:gd name="connsiteY121" fmla="*/ 70909 h 1064850"/>
              <a:gd name="connsiteX122" fmla="*/ 426868 w 790570"/>
              <a:gd name="connsiteY122" fmla="*/ 70627 h 1064850"/>
              <a:gd name="connsiteX123" fmla="*/ 414202 w 790570"/>
              <a:gd name="connsiteY123" fmla="*/ 79460 h 1064850"/>
              <a:gd name="connsiteX124" fmla="*/ 379191 w 790570"/>
              <a:gd name="connsiteY124" fmla="*/ 61229 h 1064850"/>
              <a:gd name="connsiteX125" fmla="*/ 363622 w 790570"/>
              <a:gd name="connsiteY125" fmla="*/ 73572 h 1064850"/>
              <a:gd name="connsiteX126" fmla="*/ 369229 w 790570"/>
              <a:gd name="connsiteY126" fmla="*/ 60624 h 1064850"/>
              <a:gd name="connsiteX127" fmla="*/ 367454 w 790570"/>
              <a:gd name="connsiteY127" fmla="*/ 56510 h 1064850"/>
              <a:gd name="connsiteX128" fmla="*/ 344826 w 790570"/>
              <a:gd name="connsiteY128" fmla="*/ 54735 h 1064850"/>
              <a:gd name="connsiteX129" fmla="*/ 355111 w 790570"/>
              <a:gd name="connsiteY129" fmla="*/ 44732 h 1064850"/>
              <a:gd name="connsiteX130" fmla="*/ 355999 w 790570"/>
              <a:gd name="connsiteY130" fmla="*/ 30009 h 1064850"/>
              <a:gd name="connsiteX131" fmla="*/ 353821 w 790570"/>
              <a:gd name="connsiteY131" fmla="*/ 22870 h 1064850"/>
              <a:gd name="connsiteX132" fmla="*/ 336315 w 790570"/>
              <a:gd name="connsiteY132" fmla="*/ 20047 h 1064850"/>
              <a:gd name="connsiteX133" fmla="*/ 326998 w 790570"/>
              <a:gd name="connsiteY133" fmla="*/ 14158 h 1064850"/>
              <a:gd name="connsiteX134" fmla="*/ 300457 w 790570"/>
              <a:gd name="connsiteY134" fmla="*/ 22184 h 1064850"/>
              <a:gd name="connsiteX135" fmla="*/ 287873 w 790570"/>
              <a:gd name="connsiteY135" fmla="*/ 13714 h 1064850"/>
              <a:gd name="connsiteX136" fmla="*/ 243827 w 790570"/>
              <a:gd name="connsiteY136" fmla="*/ 3025 h 1064850"/>
              <a:gd name="connsiteX137" fmla="*/ 243867 w 790570"/>
              <a:gd name="connsiteY137" fmla="*/ 4518 h 1064850"/>
              <a:gd name="connsiteX138" fmla="*/ 247860 w 790570"/>
              <a:gd name="connsiteY138" fmla="*/ 15368 h 1064850"/>
              <a:gd name="connsiteX139" fmla="*/ 255846 w 790570"/>
              <a:gd name="connsiteY139" fmla="*/ 23354 h 1064850"/>
              <a:gd name="connsiteX140" fmla="*/ 257541 w 790570"/>
              <a:gd name="connsiteY140" fmla="*/ 32510 h 1064850"/>
              <a:gd name="connsiteX141" fmla="*/ 271819 w 790570"/>
              <a:gd name="connsiteY141" fmla="*/ 53646 h 1064850"/>
              <a:gd name="connsiteX142" fmla="*/ 262098 w 790570"/>
              <a:gd name="connsiteY142" fmla="*/ 65061 h 1064850"/>
              <a:gd name="connsiteX143" fmla="*/ 246085 w 790570"/>
              <a:gd name="connsiteY143" fmla="*/ 66190 h 1064850"/>
              <a:gd name="connsiteX144" fmla="*/ 239793 w 790570"/>
              <a:gd name="connsiteY144" fmla="*/ 76476 h 1064850"/>
              <a:gd name="connsiteX145" fmla="*/ 240358 w 790570"/>
              <a:gd name="connsiteY145" fmla="*/ 83333 h 1064850"/>
              <a:gd name="connsiteX146" fmla="*/ 264922 w 790570"/>
              <a:gd name="connsiteY146" fmla="*/ 82203 h 1064850"/>
              <a:gd name="connsiteX147" fmla="*/ 255766 w 790570"/>
              <a:gd name="connsiteY147" fmla="*/ 90190 h 1064850"/>
              <a:gd name="connsiteX148" fmla="*/ 257460 w 790570"/>
              <a:gd name="connsiteY148" fmla="*/ 103904 h 1064850"/>
              <a:gd name="connsiteX149" fmla="*/ 267181 w 790570"/>
              <a:gd name="connsiteY149" fmla="*/ 104468 h 1064850"/>
              <a:gd name="connsiteX150" fmla="*/ 270609 w 790570"/>
              <a:gd name="connsiteY150" fmla="*/ 110196 h 1064850"/>
              <a:gd name="connsiteX151" fmla="*/ 269480 w 790570"/>
              <a:gd name="connsiteY151" fmla="*/ 118182 h 1064850"/>
              <a:gd name="connsiteX152" fmla="*/ 257500 w 790570"/>
              <a:gd name="connsiteY152" fmla="*/ 116488 h 1064850"/>
              <a:gd name="connsiteX153" fmla="*/ 267221 w 790570"/>
              <a:gd name="connsiteY153" fmla="*/ 137059 h 1064850"/>
              <a:gd name="connsiteX154" fmla="*/ 280370 w 790570"/>
              <a:gd name="connsiteY154" fmla="*/ 138189 h 1064850"/>
              <a:gd name="connsiteX155" fmla="*/ 275812 w 790570"/>
              <a:gd name="connsiteY155" fmla="*/ 145046 h 1064850"/>
              <a:gd name="connsiteX156" fmla="*/ 254677 w 790570"/>
              <a:gd name="connsiteY156" fmla="*/ 146740 h 1064850"/>
              <a:gd name="connsiteX157" fmla="*/ 245521 w 790570"/>
              <a:gd name="connsiteY157" fmla="*/ 138753 h 1064850"/>
              <a:gd name="connsiteX158" fmla="*/ 238099 w 790570"/>
              <a:gd name="connsiteY158" fmla="*/ 138753 h 1064850"/>
              <a:gd name="connsiteX159" fmla="*/ 225514 w 790570"/>
              <a:gd name="connsiteY159" fmla="*/ 161018 h 1064850"/>
              <a:gd name="connsiteX160" fmla="*/ 227208 w 790570"/>
              <a:gd name="connsiteY160" fmla="*/ 175297 h 1064850"/>
              <a:gd name="connsiteX161" fmla="*/ 228338 w 790570"/>
              <a:gd name="connsiteY161" fmla="*/ 183283 h 1064850"/>
              <a:gd name="connsiteX162" fmla="*/ 219182 w 790570"/>
              <a:gd name="connsiteY162" fmla="*/ 181589 h 1064850"/>
              <a:gd name="connsiteX163" fmla="*/ 209461 w 790570"/>
              <a:gd name="connsiteY163" fmla="*/ 174168 h 1064850"/>
              <a:gd name="connsiteX164" fmla="*/ 205468 w 790570"/>
              <a:gd name="connsiteY164" fmla="*/ 186147 h 1064850"/>
              <a:gd name="connsiteX165" fmla="*/ 210590 w 790570"/>
              <a:gd name="connsiteY165" fmla="*/ 189011 h 1064850"/>
              <a:gd name="connsiteX166" fmla="*/ 210590 w 790570"/>
              <a:gd name="connsiteY166" fmla="*/ 196473 h 1064850"/>
              <a:gd name="connsiteX167" fmla="*/ 203169 w 790570"/>
              <a:gd name="connsiteY167" fmla="*/ 205024 h 1064850"/>
              <a:gd name="connsiteX168" fmla="*/ 192883 w 790570"/>
              <a:gd name="connsiteY168" fmla="*/ 197038 h 1064850"/>
              <a:gd name="connsiteX169" fmla="*/ 198006 w 790570"/>
              <a:gd name="connsiteY169" fmla="*/ 186752 h 1064850"/>
              <a:gd name="connsiteX170" fmla="*/ 186591 w 790570"/>
              <a:gd name="connsiteY170" fmla="*/ 162753 h 1064850"/>
              <a:gd name="connsiteX171" fmla="*/ 144319 w 790570"/>
              <a:gd name="connsiteY171" fmla="*/ 163318 h 1064850"/>
              <a:gd name="connsiteX172" fmla="*/ 134599 w 790570"/>
              <a:gd name="connsiteY172" fmla="*/ 161018 h 1064850"/>
              <a:gd name="connsiteX173" fmla="*/ 108905 w 790570"/>
              <a:gd name="connsiteY173" fmla="*/ 174168 h 1064850"/>
              <a:gd name="connsiteX174" fmla="*/ 109470 w 790570"/>
              <a:gd name="connsiteY174" fmla="*/ 183324 h 1064850"/>
              <a:gd name="connsiteX175" fmla="*/ 102613 w 790570"/>
              <a:gd name="connsiteY175" fmla="*/ 190181 h 1064850"/>
              <a:gd name="connsiteX176" fmla="*/ 106203 w 790570"/>
              <a:gd name="connsiteY176" fmla="*/ 210187 h 106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790570" h="1064850">
                <a:moveTo>
                  <a:pt x="106203" y="210187"/>
                </a:moveTo>
                <a:lnTo>
                  <a:pt x="120481" y="212486"/>
                </a:lnTo>
                <a:lnTo>
                  <a:pt x="117456" y="219505"/>
                </a:lnTo>
                <a:lnTo>
                  <a:pt x="117779" y="219464"/>
                </a:lnTo>
                <a:lnTo>
                  <a:pt x="122659" y="279443"/>
                </a:lnTo>
                <a:lnTo>
                  <a:pt x="111083" y="295012"/>
                </a:lnTo>
                <a:lnTo>
                  <a:pt x="107090" y="321593"/>
                </a:lnTo>
                <a:lnTo>
                  <a:pt x="83736" y="324497"/>
                </a:lnTo>
                <a:lnTo>
                  <a:pt x="82768" y="332403"/>
                </a:lnTo>
                <a:lnTo>
                  <a:pt x="107453" y="344544"/>
                </a:lnTo>
                <a:lnTo>
                  <a:pt x="103460" y="383750"/>
                </a:lnTo>
                <a:lnTo>
                  <a:pt x="82243" y="396496"/>
                </a:lnTo>
                <a:lnTo>
                  <a:pt x="78210" y="424286"/>
                </a:lnTo>
                <a:lnTo>
                  <a:pt x="32672" y="435298"/>
                </a:lnTo>
                <a:lnTo>
                  <a:pt x="15368" y="425214"/>
                </a:lnTo>
                <a:lnTo>
                  <a:pt x="9237" y="431668"/>
                </a:lnTo>
                <a:lnTo>
                  <a:pt x="35334" y="470228"/>
                </a:lnTo>
                <a:lnTo>
                  <a:pt x="6776" y="535975"/>
                </a:lnTo>
                <a:lnTo>
                  <a:pt x="11697" y="560499"/>
                </a:lnTo>
                <a:lnTo>
                  <a:pt x="3025" y="577157"/>
                </a:lnTo>
                <a:lnTo>
                  <a:pt x="18958" y="602770"/>
                </a:lnTo>
                <a:lnTo>
                  <a:pt x="33680" y="620558"/>
                </a:lnTo>
                <a:lnTo>
                  <a:pt x="24806" y="651576"/>
                </a:lnTo>
                <a:lnTo>
                  <a:pt x="11980" y="667145"/>
                </a:lnTo>
                <a:lnTo>
                  <a:pt x="15368" y="684893"/>
                </a:lnTo>
                <a:lnTo>
                  <a:pt x="40981" y="714862"/>
                </a:lnTo>
                <a:lnTo>
                  <a:pt x="26742" y="757133"/>
                </a:lnTo>
                <a:lnTo>
                  <a:pt x="35898" y="757980"/>
                </a:lnTo>
                <a:lnTo>
                  <a:pt x="59373" y="795572"/>
                </a:lnTo>
                <a:lnTo>
                  <a:pt x="102693" y="804244"/>
                </a:lnTo>
                <a:lnTo>
                  <a:pt x="198853" y="830099"/>
                </a:lnTo>
                <a:lnTo>
                  <a:pt x="181751" y="866966"/>
                </a:lnTo>
                <a:lnTo>
                  <a:pt x="151056" y="894071"/>
                </a:lnTo>
                <a:lnTo>
                  <a:pt x="133873" y="983535"/>
                </a:lnTo>
                <a:lnTo>
                  <a:pt x="125443" y="1011326"/>
                </a:lnTo>
                <a:lnTo>
                  <a:pt x="130727" y="1021893"/>
                </a:lnTo>
                <a:lnTo>
                  <a:pt x="206315" y="1018989"/>
                </a:lnTo>
                <a:lnTo>
                  <a:pt x="199175" y="999305"/>
                </a:lnTo>
                <a:lnTo>
                  <a:pt x="228176" y="995877"/>
                </a:lnTo>
                <a:lnTo>
                  <a:pt x="249473" y="1006001"/>
                </a:lnTo>
                <a:lnTo>
                  <a:pt x="289768" y="1020038"/>
                </a:lnTo>
                <a:lnTo>
                  <a:pt x="312275" y="1033348"/>
                </a:lnTo>
                <a:lnTo>
                  <a:pt x="336477" y="1025645"/>
                </a:lnTo>
                <a:lnTo>
                  <a:pt x="377377" y="1065496"/>
                </a:lnTo>
                <a:lnTo>
                  <a:pt x="389679" y="1065496"/>
                </a:lnTo>
                <a:lnTo>
                  <a:pt x="393268" y="1034155"/>
                </a:lnTo>
                <a:lnTo>
                  <a:pt x="447116" y="1036091"/>
                </a:lnTo>
                <a:lnTo>
                  <a:pt x="463291" y="1050894"/>
                </a:lnTo>
                <a:lnTo>
                  <a:pt x="520607" y="1020078"/>
                </a:lnTo>
                <a:lnTo>
                  <a:pt x="558280" y="1021974"/>
                </a:lnTo>
                <a:cubicBezTo>
                  <a:pt x="566629" y="1009551"/>
                  <a:pt x="570260" y="1008462"/>
                  <a:pt x="573971" y="1008462"/>
                </a:cubicBezTo>
                <a:cubicBezTo>
                  <a:pt x="576592" y="1008462"/>
                  <a:pt x="608417" y="1010962"/>
                  <a:pt x="622010" y="1012052"/>
                </a:cubicBezTo>
                <a:lnTo>
                  <a:pt x="627778" y="1012495"/>
                </a:lnTo>
                <a:lnTo>
                  <a:pt x="633868" y="1032018"/>
                </a:lnTo>
                <a:lnTo>
                  <a:pt x="637297" y="1035043"/>
                </a:lnTo>
                <a:lnTo>
                  <a:pt x="644840" y="1023224"/>
                </a:lnTo>
                <a:lnTo>
                  <a:pt x="631166" y="988415"/>
                </a:lnTo>
                <a:lnTo>
                  <a:pt x="605876" y="959011"/>
                </a:lnTo>
                <a:lnTo>
                  <a:pt x="635361" y="916981"/>
                </a:lnTo>
                <a:lnTo>
                  <a:pt x="668314" y="907382"/>
                </a:lnTo>
                <a:lnTo>
                  <a:pt x="666701" y="881244"/>
                </a:lnTo>
                <a:lnTo>
                  <a:pt x="700381" y="877049"/>
                </a:lnTo>
                <a:lnTo>
                  <a:pt x="702438" y="852526"/>
                </a:lnTo>
                <a:lnTo>
                  <a:pt x="650970" y="820096"/>
                </a:lnTo>
                <a:lnTo>
                  <a:pt x="622574" y="790248"/>
                </a:lnTo>
                <a:lnTo>
                  <a:pt x="600753" y="785892"/>
                </a:lnTo>
                <a:lnTo>
                  <a:pt x="568929" y="721638"/>
                </a:lnTo>
                <a:lnTo>
                  <a:pt x="575342" y="698969"/>
                </a:lnTo>
                <a:lnTo>
                  <a:pt x="548317" y="688523"/>
                </a:lnTo>
                <a:lnTo>
                  <a:pt x="525770" y="650970"/>
                </a:lnTo>
                <a:lnTo>
                  <a:pt x="543598" y="622292"/>
                </a:lnTo>
                <a:lnTo>
                  <a:pt x="568162" y="648510"/>
                </a:lnTo>
                <a:lnTo>
                  <a:pt x="600955" y="616645"/>
                </a:lnTo>
                <a:lnTo>
                  <a:pt x="616484" y="620517"/>
                </a:lnTo>
                <a:lnTo>
                  <a:pt x="661337" y="594743"/>
                </a:lnTo>
                <a:lnTo>
                  <a:pt x="730592" y="555618"/>
                </a:lnTo>
                <a:lnTo>
                  <a:pt x="725510" y="534200"/>
                </a:lnTo>
                <a:lnTo>
                  <a:pt x="757092" y="526778"/>
                </a:lnTo>
                <a:lnTo>
                  <a:pt x="771048" y="548640"/>
                </a:lnTo>
                <a:lnTo>
                  <a:pt x="790167" y="496729"/>
                </a:lnTo>
                <a:lnTo>
                  <a:pt x="781132" y="477811"/>
                </a:lnTo>
                <a:lnTo>
                  <a:pt x="761489" y="457119"/>
                </a:lnTo>
                <a:lnTo>
                  <a:pt x="751526" y="429611"/>
                </a:lnTo>
                <a:lnTo>
                  <a:pt x="756084" y="388953"/>
                </a:lnTo>
                <a:lnTo>
                  <a:pt x="736521" y="337445"/>
                </a:lnTo>
                <a:lnTo>
                  <a:pt x="742531" y="314373"/>
                </a:lnTo>
                <a:lnTo>
                  <a:pt x="707682" y="282992"/>
                </a:lnTo>
                <a:lnTo>
                  <a:pt x="709013" y="262945"/>
                </a:lnTo>
                <a:lnTo>
                  <a:pt x="719379" y="214059"/>
                </a:lnTo>
                <a:lnTo>
                  <a:pt x="702963" y="157187"/>
                </a:lnTo>
                <a:lnTo>
                  <a:pt x="695944" y="117456"/>
                </a:lnTo>
                <a:lnTo>
                  <a:pt x="690418" y="115641"/>
                </a:lnTo>
                <a:lnTo>
                  <a:pt x="681585" y="117981"/>
                </a:lnTo>
                <a:lnTo>
                  <a:pt x="675978" y="117093"/>
                </a:lnTo>
                <a:lnTo>
                  <a:pt x="669525" y="111809"/>
                </a:lnTo>
                <a:lnTo>
                  <a:pt x="670130" y="102694"/>
                </a:lnTo>
                <a:lnTo>
                  <a:pt x="666016" y="96522"/>
                </a:lnTo>
                <a:lnTo>
                  <a:pt x="657182" y="93578"/>
                </a:lnTo>
                <a:lnTo>
                  <a:pt x="641008" y="103581"/>
                </a:lnTo>
                <a:lnTo>
                  <a:pt x="608941" y="74459"/>
                </a:lnTo>
                <a:lnTo>
                  <a:pt x="608054" y="65343"/>
                </a:lnTo>
                <a:lnTo>
                  <a:pt x="605392" y="62681"/>
                </a:lnTo>
                <a:lnTo>
                  <a:pt x="597446" y="60342"/>
                </a:lnTo>
                <a:lnTo>
                  <a:pt x="588047" y="67118"/>
                </a:lnTo>
                <a:lnTo>
                  <a:pt x="564814" y="67118"/>
                </a:lnTo>
                <a:lnTo>
                  <a:pt x="568929" y="60947"/>
                </a:lnTo>
                <a:lnTo>
                  <a:pt x="572760" y="58890"/>
                </a:lnTo>
                <a:lnTo>
                  <a:pt x="590710" y="59777"/>
                </a:lnTo>
                <a:lnTo>
                  <a:pt x="592767" y="54775"/>
                </a:lnTo>
                <a:lnTo>
                  <a:pt x="559530" y="53001"/>
                </a:lnTo>
                <a:lnTo>
                  <a:pt x="547470" y="77726"/>
                </a:lnTo>
                <a:lnTo>
                  <a:pt x="537185" y="84180"/>
                </a:lnTo>
                <a:lnTo>
                  <a:pt x="524519" y="98015"/>
                </a:lnTo>
                <a:lnTo>
                  <a:pt x="491566" y="100354"/>
                </a:lnTo>
                <a:lnTo>
                  <a:pt x="474504" y="130928"/>
                </a:lnTo>
                <a:lnTo>
                  <a:pt x="462726" y="130323"/>
                </a:lnTo>
                <a:lnTo>
                  <a:pt x="450061" y="120038"/>
                </a:lnTo>
                <a:lnTo>
                  <a:pt x="440662" y="119433"/>
                </a:lnTo>
                <a:lnTo>
                  <a:pt x="428602" y="127943"/>
                </a:lnTo>
                <a:lnTo>
                  <a:pt x="415372" y="116771"/>
                </a:lnTo>
                <a:lnTo>
                  <a:pt x="441832" y="96482"/>
                </a:lnTo>
                <a:lnTo>
                  <a:pt x="440380" y="70909"/>
                </a:lnTo>
                <a:lnTo>
                  <a:pt x="426868" y="70627"/>
                </a:lnTo>
                <a:lnTo>
                  <a:pt x="414202" y="79460"/>
                </a:lnTo>
                <a:lnTo>
                  <a:pt x="379191" y="61229"/>
                </a:lnTo>
                <a:lnTo>
                  <a:pt x="363622" y="73572"/>
                </a:lnTo>
                <a:lnTo>
                  <a:pt x="369229" y="60624"/>
                </a:lnTo>
                <a:lnTo>
                  <a:pt x="367454" y="56510"/>
                </a:lnTo>
                <a:lnTo>
                  <a:pt x="344826" y="54735"/>
                </a:lnTo>
                <a:lnTo>
                  <a:pt x="355111" y="44732"/>
                </a:lnTo>
                <a:lnTo>
                  <a:pt x="355999" y="30009"/>
                </a:lnTo>
                <a:lnTo>
                  <a:pt x="353821" y="22870"/>
                </a:lnTo>
                <a:lnTo>
                  <a:pt x="336315" y="20047"/>
                </a:lnTo>
                <a:lnTo>
                  <a:pt x="326998" y="14158"/>
                </a:lnTo>
                <a:lnTo>
                  <a:pt x="300457" y="22184"/>
                </a:lnTo>
                <a:lnTo>
                  <a:pt x="287873" y="13714"/>
                </a:lnTo>
                <a:lnTo>
                  <a:pt x="243827" y="3025"/>
                </a:lnTo>
                <a:lnTo>
                  <a:pt x="243867" y="4518"/>
                </a:lnTo>
                <a:lnTo>
                  <a:pt x="247860" y="15368"/>
                </a:lnTo>
                <a:lnTo>
                  <a:pt x="255846" y="23354"/>
                </a:lnTo>
                <a:lnTo>
                  <a:pt x="257541" y="32510"/>
                </a:lnTo>
                <a:lnTo>
                  <a:pt x="271819" y="53646"/>
                </a:lnTo>
                <a:lnTo>
                  <a:pt x="262098" y="65061"/>
                </a:lnTo>
                <a:lnTo>
                  <a:pt x="246085" y="66190"/>
                </a:lnTo>
                <a:lnTo>
                  <a:pt x="239793" y="76476"/>
                </a:lnTo>
                <a:lnTo>
                  <a:pt x="240358" y="83333"/>
                </a:lnTo>
                <a:lnTo>
                  <a:pt x="264922" y="82203"/>
                </a:lnTo>
                <a:lnTo>
                  <a:pt x="255766" y="90190"/>
                </a:lnTo>
                <a:lnTo>
                  <a:pt x="257460" y="103904"/>
                </a:lnTo>
                <a:lnTo>
                  <a:pt x="267181" y="104468"/>
                </a:lnTo>
                <a:lnTo>
                  <a:pt x="270609" y="110196"/>
                </a:lnTo>
                <a:lnTo>
                  <a:pt x="269480" y="118182"/>
                </a:lnTo>
                <a:lnTo>
                  <a:pt x="257500" y="116488"/>
                </a:lnTo>
                <a:lnTo>
                  <a:pt x="267221" y="137059"/>
                </a:lnTo>
                <a:lnTo>
                  <a:pt x="280370" y="138189"/>
                </a:lnTo>
                <a:lnTo>
                  <a:pt x="275812" y="145046"/>
                </a:lnTo>
                <a:lnTo>
                  <a:pt x="254677" y="146740"/>
                </a:lnTo>
                <a:lnTo>
                  <a:pt x="245521" y="138753"/>
                </a:lnTo>
                <a:lnTo>
                  <a:pt x="238099" y="138753"/>
                </a:lnTo>
                <a:lnTo>
                  <a:pt x="225514" y="161018"/>
                </a:lnTo>
                <a:lnTo>
                  <a:pt x="227208" y="175297"/>
                </a:lnTo>
                <a:lnTo>
                  <a:pt x="228338" y="183283"/>
                </a:lnTo>
                <a:lnTo>
                  <a:pt x="219182" y="181589"/>
                </a:lnTo>
                <a:lnTo>
                  <a:pt x="209461" y="174168"/>
                </a:lnTo>
                <a:lnTo>
                  <a:pt x="205468" y="186147"/>
                </a:lnTo>
                <a:lnTo>
                  <a:pt x="210590" y="189011"/>
                </a:lnTo>
                <a:lnTo>
                  <a:pt x="210590" y="196473"/>
                </a:lnTo>
                <a:lnTo>
                  <a:pt x="203169" y="205024"/>
                </a:lnTo>
                <a:lnTo>
                  <a:pt x="192883" y="197038"/>
                </a:lnTo>
                <a:lnTo>
                  <a:pt x="198006" y="186752"/>
                </a:lnTo>
                <a:lnTo>
                  <a:pt x="186591" y="162753"/>
                </a:lnTo>
                <a:lnTo>
                  <a:pt x="144319" y="163318"/>
                </a:lnTo>
                <a:lnTo>
                  <a:pt x="134599" y="161018"/>
                </a:lnTo>
                <a:lnTo>
                  <a:pt x="108905" y="174168"/>
                </a:lnTo>
                <a:lnTo>
                  <a:pt x="109470" y="183324"/>
                </a:lnTo>
                <a:lnTo>
                  <a:pt x="102613" y="190181"/>
                </a:lnTo>
                <a:lnTo>
                  <a:pt x="106203" y="210187"/>
                </a:lnTo>
                <a:close/>
              </a:path>
            </a:pathLst>
          </a:custGeom>
          <a:solidFill>
            <a:srgbClr val="EDEDE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F524759-68AC-3D48-8729-41F65C05A4D9}"/>
              </a:ext>
            </a:extLst>
          </p:cNvPr>
          <p:cNvGrpSpPr/>
          <p:nvPr userDrawn="1"/>
        </p:nvGrpSpPr>
        <p:grpSpPr>
          <a:xfrm>
            <a:off x="7374288" y="1838854"/>
            <a:ext cx="319016" cy="319016"/>
            <a:chOff x="4942107" y="470896"/>
            <a:chExt cx="1370815" cy="1370815"/>
          </a:xfrm>
        </p:grpSpPr>
        <p:sp>
          <p:nvSpPr>
            <p:cNvPr id="4" name="Ellipse 1">
              <a:extLst>
                <a:ext uri="{FF2B5EF4-FFF2-40B4-BE49-F238E27FC236}">
                  <a16:creationId xmlns:a16="http://schemas.microsoft.com/office/drawing/2014/main" id="{DF07263E-BA4A-4044-900B-9F3214B2FD76}"/>
                </a:ext>
              </a:extLst>
            </p:cNvPr>
            <p:cNvSpPr/>
            <p:nvPr/>
          </p:nvSpPr>
          <p:spPr>
            <a:xfrm>
              <a:off x="4942107" y="470896"/>
              <a:ext cx="1370815" cy="137081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Ellipse 232">
              <a:extLst>
                <a:ext uri="{FF2B5EF4-FFF2-40B4-BE49-F238E27FC236}">
                  <a16:creationId xmlns:a16="http://schemas.microsoft.com/office/drawing/2014/main" id="{A5C27EB9-B921-FB47-8A35-7DBE4CC74EF3}"/>
                </a:ext>
              </a:extLst>
            </p:cNvPr>
            <p:cNvSpPr/>
            <p:nvPr/>
          </p:nvSpPr>
          <p:spPr>
            <a:xfrm>
              <a:off x="5047344" y="576133"/>
              <a:ext cx="1160337" cy="1160337"/>
            </a:xfrm>
            <a:prstGeom prst="ellipse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Ellipse 231">
              <a:extLst>
                <a:ext uri="{FF2B5EF4-FFF2-40B4-BE49-F238E27FC236}">
                  <a16:creationId xmlns:a16="http://schemas.microsoft.com/office/drawing/2014/main" id="{DCB41F04-7A35-1D4E-8C68-9A84D8A2C1E4}"/>
                </a:ext>
              </a:extLst>
            </p:cNvPr>
            <p:cNvSpPr/>
            <p:nvPr/>
          </p:nvSpPr>
          <p:spPr>
            <a:xfrm>
              <a:off x="5254362" y="783151"/>
              <a:ext cx="746302" cy="74630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ABDB122-085C-874C-8D1F-38C376BB68C1}"/>
              </a:ext>
            </a:extLst>
          </p:cNvPr>
          <p:cNvGrpSpPr/>
          <p:nvPr userDrawn="1"/>
        </p:nvGrpSpPr>
        <p:grpSpPr>
          <a:xfrm>
            <a:off x="8179865" y="3109984"/>
            <a:ext cx="319016" cy="319016"/>
            <a:chOff x="4942107" y="470896"/>
            <a:chExt cx="1370815" cy="1370815"/>
          </a:xfrm>
        </p:grpSpPr>
        <p:sp>
          <p:nvSpPr>
            <p:cNvPr id="8" name="Ellipse 234">
              <a:extLst>
                <a:ext uri="{FF2B5EF4-FFF2-40B4-BE49-F238E27FC236}">
                  <a16:creationId xmlns:a16="http://schemas.microsoft.com/office/drawing/2014/main" id="{B6DAB33E-F97D-8144-A7D8-57462EDF30A1}"/>
                </a:ext>
              </a:extLst>
            </p:cNvPr>
            <p:cNvSpPr/>
            <p:nvPr/>
          </p:nvSpPr>
          <p:spPr>
            <a:xfrm>
              <a:off x="4942107" y="470896"/>
              <a:ext cx="1370815" cy="137081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Ellipse 235">
              <a:extLst>
                <a:ext uri="{FF2B5EF4-FFF2-40B4-BE49-F238E27FC236}">
                  <a16:creationId xmlns:a16="http://schemas.microsoft.com/office/drawing/2014/main" id="{3B4D80B2-AB47-EB49-81C4-71AFE71449D5}"/>
                </a:ext>
              </a:extLst>
            </p:cNvPr>
            <p:cNvSpPr/>
            <p:nvPr/>
          </p:nvSpPr>
          <p:spPr>
            <a:xfrm>
              <a:off x="5047344" y="576133"/>
              <a:ext cx="1160337" cy="1160337"/>
            </a:xfrm>
            <a:prstGeom prst="ellipse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Ellipse 236">
              <a:extLst>
                <a:ext uri="{FF2B5EF4-FFF2-40B4-BE49-F238E27FC236}">
                  <a16:creationId xmlns:a16="http://schemas.microsoft.com/office/drawing/2014/main" id="{72FDB103-EDC1-8F46-829C-2BA66FF9CC1A}"/>
                </a:ext>
              </a:extLst>
            </p:cNvPr>
            <p:cNvSpPr/>
            <p:nvPr/>
          </p:nvSpPr>
          <p:spPr>
            <a:xfrm>
              <a:off x="5254362" y="783151"/>
              <a:ext cx="746302" cy="74630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647A848-198D-9541-8B2A-31449ED837A4}"/>
              </a:ext>
            </a:extLst>
          </p:cNvPr>
          <p:cNvGrpSpPr/>
          <p:nvPr userDrawn="1"/>
        </p:nvGrpSpPr>
        <p:grpSpPr>
          <a:xfrm>
            <a:off x="6795168" y="4037755"/>
            <a:ext cx="319016" cy="319016"/>
            <a:chOff x="4942107" y="470896"/>
            <a:chExt cx="1370815" cy="1370815"/>
          </a:xfrm>
        </p:grpSpPr>
        <p:sp>
          <p:nvSpPr>
            <p:cNvPr id="12" name="Ellipse 238">
              <a:extLst>
                <a:ext uri="{FF2B5EF4-FFF2-40B4-BE49-F238E27FC236}">
                  <a16:creationId xmlns:a16="http://schemas.microsoft.com/office/drawing/2014/main" id="{452B3352-C179-7747-8234-18A73759D487}"/>
                </a:ext>
              </a:extLst>
            </p:cNvPr>
            <p:cNvSpPr/>
            <p:nvPr/>
          </p:nvSpPr>
          <p:spPr>
            <a:xfrm>
              <a:off x="4942107" y="470896"/>
              <a:ext cx="1370815" cy="137081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Ellipse 239">
              <a:extLst>
                <a:ext uri="{FF2B5EF4-FFF2-40B4-BE49-F238E27FC236}">
                  <a16:creationId xmlns:a16="http://schemas.microsoft.com/office/drawing/2014/main" id="{E44C1493-C422-E643-9431-28B70A1831CD}"/>
                </a:ext>
              </a:extLst>
            </p:cNvPr>
            <p:cNvSpPr/>
            <p:nvPr/>
          </p:nvSpPr>
          <p:spPr>
            <a:xfrm>
              <a:off x="5047344" y="576133"/>
              <a:ext cx="1160337" cy="1160337"/>
            </a:xfrm>
            <a:prstGeom prst="ellipse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Ellipse 240">
              <a:extLst>
                <a:ext uri="{FF2B5EF4-FFF2-40B4-BE49-F238E27FC236}">
                  <a16:creationId xmlns:a16="http://schemas.microsoft.com/office/drawing/2014/main" id="{9ED0B2C6-7A4C-AF4B-8F58-504E3177448F}"/>
                </a:ext>
              </a:extLst>
            </p:cNvPr>
            <p:cNvSpPr/>
            <p:nvPr/>
          </p:nvSpPr>
          <p:spPr>
            <a:xfrm>
              <a:off x="5254362" y="783151"/>
              <a:ext cx="746302" cy="74630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5" name="Straight Connector 81">
            <a:extLst>
              <a:ext uri="{FF2B5EF4-FFF2-40B4-BE49-F238E27FC236}">
                <a16:creationId xmlns:a16="http://schemas.microsoft.com/office/drawing/2014/main" id="{A7C35907-CB2F-9241-97A5-9407853A46F0}"/>
              </a:ext>
            </a:extLst>
          </p:cNvPr>
          <p:cNvCxnSpPr>
            <a:cxnSpLocks/>
            <a:endCxn id="4" idx="6"/>
          </p:cNvCxnSpPr>
          <p:nvPr userDrawn="1"/>
        </p:nvCxnSpPr>
        <p:spPr>
          <a:xfrm flipH="1">
            <a:off x="7693304" y="1998057"/>
            <a:ext cx="2020274" cy="305"/>
          </a:xfrm>
          <a:prstGeom prst="line">
            <a:avLst/>
          </a:prstGeom>
          <a:ln w="19050">
            <a:gradFill>
              <a:gsLst>
                <a:gs pos="0">
                  <a:srgbClr val="00BCD4">
                    <a:alpha val="0"/>
                  </a:srgbClr>
                </a:gs>
                <a:gs pos="100000">
                  <a:srgbClr val="00BCD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81">
            <a:extLst>
              <a:ext uri="{FF2B5EF4-FFF2-40B4-BE49-F238E27FC236}">
                <a16:creationId xmlns:a16="http://schemas.microsoft.com/office/drawing/2014/main" id="{922D09B2-E2CF-8442-B09F-D62531ADB886}"/>
              </a:ext>
            </a:extLst>
          </p:cNvPr>
          <p:cNvCxnSpPr>
            <a:cxnSpLocks/>
            <a:endCxn id="8" idx="6"/>
          </p:cNvCxnSpPr>
          <p:nvPr userDrawn="1"/>
        </p:nvCxnSpPr>
        <p:spPr>
          <a:xfrm flipH="1">
            <a:off x="8498881" y="3267694"/>
            <a:ext cx="1214696" cy="1798"/>
          </a:xfrm>
          <a:prstGeom prst="line">
            <a:avLst/>
          </a:prstGeom>
          <a:ln w="19050">
            <a:gradFill>
              <a:gsLst>
                <a:gs pos="0">
                  <a:srgbClr val="00BCD4">
                    <a:alpha val="0"/>
                  </a:srgbClr>
                </a:gs>
                <a:gs pos="100000">
                  <a:srgbClr val="00BCD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81">
            <a:extLst>
              <a:ext uri="{FF2B5EF4-FFF2-40B4-BE49-F238E27FC236}">
                <a16:creationId xmlns:a16="http://schemas.microsoft.com/office/drawing/2014/main" id="{45D25C25-5831-DD4C-8B93-D54E824EFE9E}"/>
              </a:ext>
            </a:extLst>
          </p:cNvPr>
          <p:cNvCxnSpPr>
            <a:cxnSpLocks/>
            <a:endCxn id="12" idx="6"/>
          </p:cNvCxnSpPr>
          <p:nvPr userDrawn="1"/>
        </p:nvCxnSpPr>
        <p:spPr>
          <a:xfrm flipH="1">
            <a:off x="7114184" y="4197262"/>
            <a:ext cx="2599394" cy="1"/>
          </a:xfrm>
          <a:prstGeom prst="line">
            <a:avLst/>
          </a:prstGeom>
          <a:ln w="19050">
            <a:gradFill>
              <a:gsLst>
                <a:gs pos="0">
                  <a:srgbClr val="00BCD4">
                    <a:alpha val="0"/>
                  </a:srgbClr>
                </a:gs>
                <a:gs pos="100000">
                  <a:srgbClr val="00BCD4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9285DC9E-B5AB-CF43-95A6-FB94FD0B085D}"/>
              </a:ext>
            </a:extLst>
          </p:cNvPr>
          <p:cNvSpPr txBox="1"/>
          <p:nvPr userDrawn="1"/>
        </p:nvSpPr>
        <p:spPr>
          <a:xfrm>
            <a:off x="9713577" y="3041579"/>
            <a:ext cx="954888" cy="379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>
                <a:solidFill>
                  <a:schemeClr val="bg2"/>
                </a:solidFill>
                <a:latin typeface="Montserrat" panose="00000500000000000000"/>
              </a:rPr>
              <a:t>LEIPZIG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DA0F33E-DEBD-4A46-BB6E-83E26B26F877}"/>
              </a:ext>
            </a:extLst>
          </p:cNvPr>
          <p:cNvSpPr txBox="1"/>
          <p:nvPr userDrawn="1"/>
        </p:nvSpPr>
        <p:spPr>
          <a:xfrm>
            <a:off x="9713577" y="3977693"/>
            <a:ext cx="1318868" cy="379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>
                <a:solidFill>
                  <a:schemeClr val="bg2"/>
                </a:solidFill>
                <a:latin typeface="Montserrat" panose="00000500000000000000"/>
              </a:rPr>
              <a:t>FRANKFURT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2A4DEAC-B3AD-D541-AAFF-44F0BE44047D}"/>
              </a:ext>
            </a:extLst>
          </p:cNvPr>
          <p:cNvSpPr txBox="1"/>
          <p:nvPr userDrawn="1"/>
        </p:nvSpPr>
        <p:spPr>
          <a:xfrm>
            <a:off x="9713577" y="1754301"/>
            <a:ext cx="1171064" cy="379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>
                <a:solidFill>
                  <a:schemeClr val="bg2"/>
                </a:solidFill>
                <a:latin typeface="Montserrat" panose="00000500000000000000"/>
              </a:rPr>
              <a:t>HAMBURG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7D443262-DF06-2A49-BA8E-E82E3F4B6AD0}"/>
              </a:ext>
            </a:extLst>
          </p:cNvPr>
          <p:cNvGrpSpPr/>
          <p:nvPr userDrawn="1"/>
        </p:nvGrpSpPr>
        <p:grpSpPr>
          <a:xfrm>
            <a:off x="474076" y="222392"/>
            <a:ext cx="1649364" cy="407356"/>
            <a:chOff x="10383995" y="252709"/>
            <a:chExt cx="1649364" cy="407356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7EA4B1B2-BE99-4D40-B076-B5B1E1EA9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0383995" y="351407"/>
              <a:ext cx="319335" cy="284382"/>
            </a:xfrm>
            <a:prstGeom prst="rect">
              <a:avLst/>
            </a:prstGeom>
          </p:spPr>
        </p:pic>
        <p:sp>
          <p:nvSpPr>
            <p:cNvPr id="23" name="Textfeld 3">
              <a:extLst>
                <a:ext uri="{FF2B5EF4-FFF2-40B4-BE49-F238E27FC236}">
                  <a16:creationId xmlns:a16="http://schemas.microsoft.com/office/drawing/2014/main" id="{DA5B5EA4-F233-EF49-8537-94FE85349B6F}"/>
                </a:ext>
              </a:extLst>
            </p:cNvPr>
            <p:cNvSpPr txBox="1"/>
            <p:nvPr/>
          </p:nvSpPr>
          <p:spPr>
            <a:xfrm>
              <a:off x="10782937" y="252709"/>
              <a:ext cx="1250422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611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111599-7BAE-4338-83F8-7BD005CB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6F1D1D9-8531-489E-AC2F-ED5292ED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3BAE45B-3331-4FF7-8A2D-A50E0886F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3CDD064-0BBC-45E6-ACB1-4D8D6AA912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0444A2D-5062-47AB-8BAD-EAEDD9EEB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0DDC4BA-1C9B-407C-8AC4-7AE0E8DBF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8A5F0-174F-492D-AAB6-E87F06562A05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0F1B639-7DFF-4E50-9E02-2D28E9552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7EBB0B7-FB63-42F8-A947-C09C6B456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0171-3FD1-4DAD-BDBB-9D44F9F65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3962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card 1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8027C74-AC32-814D-8C2B-BF8642B66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668" y="546051"/>
            <a:ext cx="1535082" cy="1598750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DAF3541-DDED-0647-85FC-B3E9DF556021}"/>
              </a:ext>
            </a:extLst>
          </p:cNvPr>
          <p:cNvGrpSpPr/>
          <p:nvPr userDrawn="1"/>
        </p:nvGrpSpPr>
        <p:grpSpPr>
          <a:xfrm>
            <a:off x="573966" y="661711"/>
            <a:ext cx="7327902" cy="5534578"/>
            <a:chOff x="381001" y="673047"/>
            <a:chExt cx="7327902" cy="5534578"/>
          </a:xfrm>
        </p:grpSpPr>
        <p:pic>
          <p:nvPicPr>
            <p:cNvPr id="4" name="Grafik 3" descr="Ein Bild, das Person, darstellend, Gruppe, Personen enthält.&#10;&#10;Automatisch generierte Beschreibung">
              <a:extLst>
                <a:ext uri="{FF2B5EF4-FFF2-40B4-BE49-F238E27FC236}">
                  <a16:creationId xmlns:a16="http://schemas.microsoft.com/office/drawing/2014/main" id="{E6151012-6DE0-2F42-A6E0-F93FFE9C6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9" r="3522"/>
            <a:stretch/>
          </p:blipFill>
          <p:spPr>
            <a:xfrm>
              <a:off x="381001" y="673047"/>
              <a:ext cx="7324724" cy="5534578"/>
            </a:xfrm>
            <a:prstGeom prst="rect">
              <a:avLst/>
            </a:prstGeom>
            <a:effectLst>
              <a:outerShdw sx="101000" sy="101000" algn="ctr" rotWithShape="0">
                <a:schemeClr val="bg2"/>
              </a:outerShdw>
            </a:effectLst>
          </p:spPr>
        </p:pic>
        <p:sp>
          <p:nvSpPr>
            <p:cNvPr id="5" name="Rectangle 75">
              <a:extLst>
                <a:ext uri="{FF2B5EF4-FFF2-40B4-BE49-F238E27FC236}">
                  <a16:creationId xmlns:a16="http://schemas.microsoft.com/office/drawing/2014/main" id="{C9E9C30C-C1ED-8F4F-9BA7-27DAFA1926A4}"/>
                </a:ext>
              </a:extLst>
            </p:cNvPr>
            <p:cNvSpPr/>
            <p:nvPr/>
          </p:nvSpPr>
          <p:spPr>
            <a:xfrm rot="5400000" flipH="1">
              <a:off x="1281816" y="-219462"/>
              <a:ext cx="5529449" cy="7324724"/>
            </a:xfrm>
            <a:prstGeom prst="rect">
              <a:avLst/>
            </a:prstGeom>
            <a:gradFill flip="none" rotWithShape="1">
              <a:gsLst>
                <a:gs pos="0">
                  <a:srgbClr val="12002A"/>
                </a:gs>
                <a:gs pos="66000">
                  <a:srgbClr val="3EBCD4">
                    <a:alpha val="30000"/>
                  </a:srgbClr>
                </a:gs>
              </a:gsLst>
              <a:lin ang="135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6" name="object 15">
            <a:extLst>
              <a:ext uri="{FF2B5EF4-FFF2-40B4-BE49-F238E27FC236}">
                <a16:creationId xmlns:a16="http://schemas.microsoft.com/office/drawing/2014/main" id="{D87751EB-E530-E745-A4E2-F48C2D085496}"/>
              </a:ext>
            </a:extLst>
          </p:cNvPr>
          <p:cNvSpPr/>
          <p:nvPr userDrawn="1"/>
        </p:nvSpPr>
        <p:spPr>
          <a:xfrm>
            <a:off x="9302750" y="2538726"/>
            <a:ext cx="2889250" cy="0"/>
          </a:xfrm>
          <a:custGeom>
            <a:avLst/>
            <a:gdLst/>
            <a:ahLst/>
            <a:cxnLst/>
            <a:rect l="l" t="t" r="r" b="b"/>
            <a:pathLst>
              <a:path w="2889250">
                <a:moveTo>
                  <a:pt x="2888667" y="0"/>
                </a:moveTo>
                <a:lnTo>
                  <a:pt x="0" y="0"/>
                </a:lnTo>
              </a:path>
            </a:pathLst>
          </a:custGeom>
          <a:ln w="666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C8628FFF-C6AE-F548-900A-4C5EDC1DC2DF}"/>
              </a:ext>
            </a:extLst>
          </p:cNvPr>
          <p:cNvSpPr txBox="1"/>
          <p:nvPr userDrawn="1"/>
        </p:nvSpPr>
        <p:spPr>
          <a:xfrm>
            <a:off x="8662946" y="3235244"/>
            <a:ext cx="251268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0005" algn="r">
              <a:lnSpc>
                <a:spcPct val="100000"/>
              </a:lnSpc>
              <a:spcBef>
                <a:spcPts val="100"/>
              </a:spcBef>
            </a:pPr>
            <a:r>
              <a:rPr sz="1200" spc="135">
                <a:solidFill>
                  <a:srgbClr val="FFFFFF"/>
                </a:solidFill>
                <a:latin typeface="Montserrat" panose="00000500000000000000"/>
                <a:cs typeface="Calibri"/>
              </a:rPr>
              <a:t>h</a:t>
            </a:r>
            <a:r>
              <a:rPr sz="1200" spc="130">
                <a:solidFill>
                  <a:srgbClr val="FFFFFF"/>
                </a:solidFill>
                <a:latin typeface="Montserrat" panose="00000500000000000000"/>
                <a:cs typeface="Calibri"/>
              </a:rPr>
              <a:t>t</a:t>
            </a:r>
            <a:r>
              <a:rPr sz="1200" spc="155">
                <a:solidFill>
                  <a:srgbClr val="FFFFFF"/>
                </a:solidFill>
                <a:latin typeface="Montserrat" panose="00000500000000000000"/>
                <a:cs typeface="Calibri"/>
              </a:rPr>
              <a:t>t</a:t>
            </a:r>
            <a:r>
              <a:rPr sz="1200" spc="140">
                <a:solidFill>
                  <a:srgbClr val="FFFFFF"/>
                </a:solidFill>
                <a:latin typeface="Montserrat" panose="00000500000000000000"/>
                <a:cs typeface="Calibri"/>
              </a:rPr>
              <a:t>p</a:t>
            </a:r>
            <a:r>
              <a:rPr sz="1200" spc="150">
                <a:solidFill>
                  <a:srgbClr val="FFFFFF"/>
                </a:solidFill>
                <a:latin typeface="Montserrat" panose="00000500000000000000"/>
                <a:cs typeface="Calibri"/>
              </a:rPr>
              <a:t>s</a:t>
            </a:r>
            <a:r>
              <a:rPr sz="1200" spc="145">
                <a:solidFill>
                  <a:srgbClr val="FFFFFF"/>
                </a:solidFill>
                <a:latin typeface="Montserrat" panose="00000500000000000000"/>
                <a:cs typeface="Calibri"/>
              </a:rPr>
              <a:t>:/</a:t>
            </a:r>
            <a:r>
              <a:rPr sz="1200">
                <a:solidFill>
                  <a:srgbClr val="FFFFFF"/>
                </a:solidFill>
                <a:latin typeface="Montserrat" panose="00000500000000000000"/>
                <a:cs typeface="Calibri"/>
              </a:rPr>
              <a:t>/</a:t>
            </a:r>
            <a:r>
              <a:rPr sz="1200" spc="-170">
                <a:solidFill>
                  <a:srgbClr val="FFFFFF"/>
                </a:solidFill>
                <a:latin typeface="Montserrat" panose="00000500000000000000"/>
                <a:cs typeface="Calibri"/>
              </a:rPr>
              <a:t> </a:t>
            </a:r>
            <a:r>
              <a:rPr sz="1200" spc="155" err="1">
                <a:solidFill>
                  <a:srgbClr val="FFFFFF"/>
                </a:solidFill>
                <a:latin typeface="Montserrat" panose="00000500000000000000"/>
                <a:cs typeface="Calibri"/>
              </a:rPr>
              <a:t>t</a:t>
            </a:r>
            <a:r>
              <a:rPr sz="1200" spc="150" err="1">
                <a:solidFill>
                  <a:srgbClr val="FFFFFF"/>
                </a:solidFill>
                <a:latin typeface="Montserrat" panose="00000500000000000000"/>
                <a:cs typeface="Calibri"/>
              </a:rPr>
              <a:t>hinkp</a:t>
            </a:r>
            <a:r>
              <a:rPr sz="1200" spc="145" err="1">
                <a:solidFill>
                  <a:srgbClr val="FFFFFF"/>
                </a:solidFill>
                <a:latin typeface="Montserrat" panose="00000500000000000000"/>
                <a:cs typeface="Calibri"/>
              </a:rPr>
              <a:t>or</a:t>
            </a:r>
            <a:r>
              <a:rPr sz="1200" spc="155" err="1">
                <a:solidFill>
                  <a:srgbClr val="FFFFFF"/>
                </a:solidFill>
                <a:latin typeface="Montserrat" panose="00000500000000000000"/>
                <a:cs typeface="Calibri"/>
              </a:rPr>
              <a:t>t</a:t>
            </a:r>
            <a:r>
              <a:rPr sz="1200">
                <a:solidFill>
                  <a:srgbClr val="FFFFFF"/>
                </a:solidFill>
                <a:latin typeface="Montserrat" panose="00000500000000000000"/>
                <a:cs typeface="Calibri"/>
              </a:rPr>
              <a:t>.</a:t>
            </a:r>
            <a:r>
              <a:rPr sz="1200" spc="-170">
                <a:solidFill>
                  <a:srgbClr val="FFFFFF"/>
                </a:solidFill>
                <a:latin typeface="Montserrat" panose="00000500000000000000"/>
                <a:cs typeface="Calibri"/>
              </a:rPr>
              <a:t> </a:t>
            </a:r>
            <a:r>
              <a:rPr sz="1200" spc="150">
                <a:solidFill>
                  <a:srgbClr val="FFFFFF"/>
                </a:solidFill>
                <a:latin typeface="Montserrat" panose="00000500000000000000"/>
                <a:cs typeface="Calibri"/>
              </a:rPr>
              <a:t>digi</a:t>
            </a:r>
            <a:r>
              <a:rPr sz="1200" spc="135">
                <a:solidFill>
                  <a:srgbClr val="FFFFFF"/>
                </a:solidFill>
                <a:latin typeface="Montserrat" panose="00000500000000000000"/>
                <a:cs typeface="Calibri"/>
              </a:rPr>
              <a:t>t</a:t>
            </a:r>
            <a:r>
              <a:rPr sz="1200" spc="150">
                <a:solidFill>
                  <a:srgbClr val="FFFFFF"/>
                </a:solidFill>
                <a:latin typeface="Montserrat" panose="00000500000000000000"/>
                <a:cs typeface="Calibri"/>
              </a:rPr>
              <a:t>a</a:t>
            </a:r>
            <a:r>
              <a:rPr sz="1200">
                <a:solidFill>
                  <a:srgbClr val="FFFFFF"/>
                </a:solidFill>
                <a:latin typeface="Montserrat" panose="00000500000000000000"/>
                <a:cs typeface="Calibri"/>
              </a:rPr>
              <a:t>l</a:t>
            </a:r>
            <a:endParaRPr sz="1200">
              <a:latin typeface="Montserrat" panose="00000500000000000000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400">
              <a:latin typeface="Montserrat" panose="00000500000000000000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200" spc="100" err="1">
                <a:solidFill>
                  <a:srgbClr val="FFFFFF"/>
                </a:solidFill>
                <a:latin typeface="Montserrat" panose="00000500000000000000"/>
                <a:cs typeface="Calibri"/>
              </a:rPr>
              <a:t>k</a:t>
            </a:r>
            <a:r>
              <a:rPr sz="1200" spc="150" err="1">
                <a:solidFill>
                  <a:srgbClr val="FFFFFF"/>
                </a:solidFill>
                <a:latin typeface="Montserrat" panose="00000500000000000000"/>
                <a:cs typeface="Calibri"/>
              </a:rPr>
              <a:t>o</a:t>
            </a:r>
            <a:r>
              <a:rPr sz="1200" spc="135" err="1">
                <a:solidFill>
                  <a:srgbClr val="FFFFFF"/>
                </a:solidFill>
                <a:latin typeface="Montserrat" panose="00000500000000000000"/>
                <a:cs typeface="Calibri"/>
              </a:rPr>
              <a:t>nt</a:t>
            </a:r>
            <a:r>
              <a:rPr sz="1200" spc="150" err="1">
                <a:solidFill>
                  <a:srgbClr val="FFFFFF"/>
                </a:solidFill>
                <a:latin typeface="Montserrat" panose="00000500000000000000"/>
                <a:cs typeface="Calibri"/>
              </a:rPr>
              <a:t>a</a:t>
            </a:r>
            <a:r>
              <a:rPr sz="1200" spc="140" err="1">
                <a:solidFill>
                  <a:srgbClr val="FFFFFF"/>
                </a:solidFill>
                <a:latin typeface="Montserrat" panose="00000500000000000000"/>
                <a:cs typeface="Calibri"/>
              </a:rPr>
              <a:t>k</a:t>
            </a:r>
            <a:r>
              <a:rPr sz="1200" spc="155" err="1">
                <a:solidFill>
                  <a:srgbClr val="FFFFFF"/>
                </a:solidFill>
                <a:latin typeface="Montserrat" panose="00000500000000000000"/>
                <a:cs typeface="Calibri"/>
              </a:rPr>
              <a:t>t</a:t>
            </a:r>
            <a:r>
              <a:rPr sz="1200">
                <a:solidFill>
                  <a:srgbClr val="FFFFFF"/>
                </a:solidFill>
                <a:latin typeface="Montserrat" panose="00000500000000000000"/>
                <a:cs typeface="Calibri"/>
              </a:rPr>
              <a:t>@</a:t>
            </a:r>
            <a:r>
              <a:rPr sz="1200" spc="-170">
                <a:solidFill>
                  <a:srgbClr val="FFFFFF"/>
                </a:solidFill>
                <a:latin typeface="Montserrat" panose="00000500000000000000"/>
                <a:cs typeface="Calibri"/>
              </a:rPr>
              <a:t> </a:t>
            </a:r>
            <a:r>
              <a:rPr sz="1200" spc="155" err="1">
                <a:solidFill>
                  <a:srgbClr val="FFFFFF"/>
                </a:solidFill>
                <a:latin typeface="Montserrat" panose="00000500000000000000"/>
                <a:cs typeface="Calibri"/>
              </a:rPr>
              <a:t>t</a:t>
            </a:r>
            <a:r>
              <a:rPr sz="1200" spc="150" err="1">
                <a:solidFill>
                  <a:srgbClr val="FFFFFF"/>
                </a:solidFill>
                <a:latin typeface="Montserrat" panose="00000500000000000000"/>
                <a:cs typeface="Calibri"/>
              </a:rPr>
              <a:t>hinkp</a:t>
            </a:r>
            <a:r>
              <a:rPr sz="1200" spc="145" err="1">
                <a:solidFill>
                  <a:srgbClr val="FFFFFF"/>
                </a:solidFill>
                <a:latin typeface="Montserrat" panose="00000500000000000000"/>
                <a:cs typeface="Calibri"/>
              </a:rPr>
              <a:t>o</a:t>
            </a:r>
            <a:r>
              <a:rPr sz="1200" spc="150" err="1">
                <a:solidFill>
                  <a:srgbClr val="FFFFFF"/>
                </a:solidFill>
                <a:latin typeface="Montserrat" panose="00000500000000000000"/>
                <a:cs typeface="Calibri"/>
              </a:rPr>
              <a:t>r</a:t>
            </a:r>
            <a:r>
              <a:rPr sz="1200" spc="155" err="1">
                <a:solidFill>
                  <a:srgbClr val="FFFFFF"/>
                </a:solidFill>
                <a:latin typeface="Montserrat" panose="00000500000000000000"/>
                <a:cs typeface="Calibri"/>
              </a:rPr>
              <a:t>t</a:t>
            </a:r>
            <a:r>
              <a:rPr sz="1200">
                <a:solidFill>
                  <a:srgbClr val="FFFFFF"/>
                </a:solidFill>
                <a:latin typeface="Montserrat" panose="00000500000000000000"/>
                <a:cs typeface="Calibri"/>
              </a:rPr>
              <a:t>.</a:t>
            </a:r>
            <a:r>
              <a:rPr sz="1200" spc="-175">
                <a:solidFill>
                  <a:srgbClr val="FFFFFF"/>
                </a:solidFill>
                <a:latin typeface="Montserrat" panose="00000500000000000000"/>
                <a:cs typeface="Calibri"/>
              </a:rPr>
              <a:t> </a:t>
            </a:r>
            <a:r>
              <a:rPr sz="1200" spc="150">
                <a:solidFill>
                  <a:srgbClr val="FFFFFF"/>
                </a:solidFill>
                <a:latin typeface="Montserrat" panose="00000500000000000000"/>
                <a:cs typeface="Calibri"/>
              </a:rPr>
              <a:t>digi</a:t>
            </a:r>
            <a:r>
              <a:rPr sz="1200" spc="135">
                <a:solidFill>
                  <a:srgbClr val="FFFFFF"/>
                </a:solidFill>
                <a:latin typeface="Montserrat" panose="00000500000000000000"/>
                <a:cs typeface="Calibri"/>
              </a:rPr>
              <a:t>t</a:t>
            </a:r>
            <a:r>
              <a:rPr sz="1200" spc="150">
                <a:solidFill>
                  <a:srgbClr val="FFFFFF"/>
                </a:solidFill>
                <a:latin typeface="Montserrat" panose="00000500000000000000"/>
                <a:cs typeface="Calibri"/>
              </a:rPr>
              <a:t>a</a:t>
            </a:r>
            <a:r>
              <a:rPr sz="1200">
                <a:solidFill>
                  <a:srgbClr val="FFFFFF"/>
                </a:solidFill>
                <a:latin typeface="Montserrat" panose="00000500000000000000"/>
                <a:cs typeface="Calibri"/>
              </a:rPr>
              <a:t>l</a:t>
            </a:r>
            <a:endParaRPr sz="1200">
              <a:latin typeface="Montserrat" panose="00000500000000000000"/>
              <a:cs typeface="Calibri"/>
            </a:endParaRPr>
          </a:p>
        </p:txBody>
      </p:sp>
      <p:pic>
        <p:nvPicPr>
          <p:cNvPr id="8" name="object 11">
            <a:extLst>
              <a:ext uri="{FF2B5EF4-FFF2-40B4-BE49-F238E27FC236}">
                <a16:creationId xmlns:a16="http://schemas.microsoft.com/office/drawing/2014/main" id="{A6DE4029-88C7-F442-9D53-C0C7C7A62179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1467685" y="3155797"/>
            <a:ext cx="293772" cy="293772"/>
          </a:xfrm>
          <a:prstGeom prst="rect">
            <a:avLst/>
          </a:prstGeom>
        </p:spPr>
      </p:pic>
      <p:pic>
        <p:nvPicPr>
          <p:cNvPr id="9" name="object 12">
            <a:extLst>
              <a:ext uri="{FF2B5EF4-FFF2-40B4-BE49-F238E27FC236}">
                <a16:creationId xmlns:a16="http://schemas.microsoft.com/office/drawing/2014/main" id="{140ED482-035A-E443-A45A-74BF0A445FE6}"/>
              </a:ext>
            </a:extLst>
          </p:cNvPr>
          <p:cNvPicPr/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1499005" y="3774425"/>
            <a:ext cx="261609" cy="26161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52B3235-3F06-8943-81FB-9D13845B5B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462" y="5797103"/>
            <a:ext cx="387850" cy="3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B3C0BE25-6D50-5144-8C12-54FB3CAF05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428" y="5808439"/>
            <a:ext cx="393313" cy="3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F1C3478-8FDE-3F40-A7D1-1DED536E6EA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369" y="5797103"/>
            <a:ext cx="387850" cy="38785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2CC6C8E-6F92-AF45-8818-E649C448472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40" y="5797103"/>
            <a:ext cx="387850" cy="387850"/>
          </a:xfrm>
          <a:prstGeom prst="rect">
            <a:avLst/>
          </a:prstGeom>
        </p:spPr>
      </p:pic>
      <p:sp>
        <p:nvSpPr>
          <p:cNvPr id="14" name="object 16">
            <a:extLst>
              <a:ext uri="{FF2B5EF4-FFF2-40B4-BE49-F238E27FC236}">
                <a16:creationId xmlns:a16="http://schemas.microsoft.com/office/drawing/2014/main" id="{958DF89F-5BF1-D84A-B817-7244B5FE9D36}"/>
              </a:ext>
            </a:extLst>
          </p:cNvPr>
          <p:cNvSpPr txBox="1"/>
          <p:nvPr userDrawn="1"/>
        </p:nvSpPr>
        <p:spPr>
          <a:xfrm>
            <a:off x="10041049" y="5291362"/>
            <a:ext cx="170670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1200" spc="145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L</a:t>
            </a:r>
            <a:r>
              <a:rPr sz="1200" spc="14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e</a:t>
            </a:r>
            <a:r>
              <a:rPr sz="120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t</a:t>
            </a:r>
            <a:r>
              <a:rPr sz="1200" spc="-114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 </a:t>
            </a:r>
            <a:r>
              <a:rPr sz="1200" spc="6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’</a:t>
            </a:r>
            <a:r>
              <a:rPr sz="120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s </a:t>
            </a:r>
            <a:r>
              <a:rPr sz="1200" spc="-2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 </a:t>
            </a:r>
            <a:r>
              <a:rPr sz="1200" spc="135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st</a:t>
            </a:r>
            <a:r>
              <a:rPr sz="1200" spc="125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a</a:t>
            </a:r>
            <a:r>
              <a:rPr sz="120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y </a:t>
            </a:r>
            <a:r>
              <a:rPr sz="1200" spc="-2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 </a:t>
            </a:r>
            <a:r>
              <a:rPr sz="1200" spc="15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i</a:t>
            </a:r>
            <a:r>
              <a:rPr sz="120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n </a:t>
            </a:r>
            <a:r>
              <a:rPr sz="1200" spc="-2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 </a:t>
            </a:r>
            <a:r>
              <a:rPr sz="1200" spc="14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t</a:t>
            </a:r>
            <a:r>
              <a:rPr sz="1200" spc="145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o</a:t>
            </a:r>
            <a:r>
              <a:rPr sz="1200" spc="15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u</a:t>
            </a:r>
            <a:r>
              <a:rPr sz="1200" spc="145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c</a:t>
            </a:r>
            <a:r>
              <a:rPr sz="120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3846641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card 2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B68EACF-EA89-6D42-B866-CE57C55D99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68" y="4528938"/>
            <a:ext cx="1535082" cy="1598750"/>
          </a:xfrm>
          <a:prstGeom prst="rect">
            <a:avLst/>
          </a:prstGeom>
        </p:spPr>
      </p:pic>
      <p:pic>
        <p:nvPicPr>
          <p:cNvPr id="3" name="Grafik 2" descr="Ein Bild, das Person, darstellend, Gruppe, Personen enthält.&#10;&#10;Automatisch generierte Beschreibung">
            <a:extLst>
              <a:ext uri="{FF2B5EF4-FFF2-40B4-BE49-F238E27FC236}">
                <a16:creationId xmlns:a16="http://schemas.microsoft.com/office/drawing/2014/main" id="{C4C04F3A-632B-DD43-9860-DF78183ED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2" t="22735" r="3919" b="33892"/>
          <a:stretch/>
        </p:blipFill>
        <p:spPr>
          <a:xfrm>
            <a:off x="1" y="0"/>
            <a:ext cx="12192000" cy="3995774"/>
          </a:xfrm>
          <a:prstGeom prst="rect">
            <a:avLst/>
          </a:prstGeom>
          <a:effectLst/>
        </p:spPr>
      </p:pic>
      <p:sp>
        <p:nvSpPr>
          <p:cNvPr id="4" name="Rectangle 75">
            <a:extLst>
              <a:ext uri="{FF2B5EF4-FFF2-40B4-BE49-F238E27FC236}">
                <a16:creationId xmlns:a16="http://schemas.microsoft.com/office/drawing/2014/main" id="{CF3BC7B4-20B8-4E48-9664-B2B856211B09}"/>
              </a:ext>
            </a:extLst>
          </p:cNvPr>
          <p:cNvSpPr/>
          <p:nvPr userDrawn="1"/>
        </p:nvSpPr>
        <p:spPr>
          <a:xfrm rot="5400000" flipH="1">
            <a:off x="4098114" y="-4098112"/>
            <a:ext cx="3995773" cy="12191999"/>
          </a:xfrm>
          <a:prstGeom prst="rect">
            <a:avLst/>
          </a:prstGeom>
          <a:gradFill flip="none" rotWithShape="1">
            <a:gsLst>
              <a:gs pos="0">
                <a:srgbClr val="12002A"/>
              </a:gs>
              <a:gs pos="66000">
                <a:srgbClr val="3EBCD4">
                  <a:alpha val="30000"/>
                </a:srgbClr>
              </a:gs>
            </a:gsLst>
            <a:lin ang="135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object 15">
            <a:extLst>
              <a:ext uri="{FF2B5EF4-FFF2-40B4-BE49-F238E27FC236}">
                <a16:creationId xmlns:a16="http://schemas.microsoft.com/office/drawing/2014/main" id="{8E0C3C2A-9A47-5E4A-8EA8-0A5817BE8FEF}"/>
              </a:ext>
            </a:extLst>
          </p:cNvPr>
          <p:cNvSpPr/>
          <p:nvPr userDrawn="1"/>
        </p:nvSpPr>
        <p:spPr>
          <a:xfrm>
            <a:off x="-2" y="6448851"/>
            <a:ext cx="2889250" cy="0"/>
          </a:xfrm>
          <a:custGeom>
            <a:avLst/>
            <a:gdLst/>
            <a:ahLst/>
            <a:cxnLst/>
            <a:rect l="l" t="t" r="r" b="b"/>
            <a:pathLst>
              <a:path w="2889250">
                <a:moveTo>
                  <a:pt x="2888667" y="0"/>
                </a:moveTo>
                <a:lnTo>
                  <a:pt x="0" y="0"/>
                </a:lnTo>
              </a:path>
            </a:pathLst>
          </a:custGeom>
          <a:ln w="666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AF4FFDC-C4A6-D142-B025-CFEC2A4C66B0}"/>
              </a:ext>
            </a:extLst>
          </p:cNvPr>
          <p:cNvGrpSpPr/>
          <p:nvPr userDrawn="1"/>
        </p:nvGrpSpPr>
        <p:grpSpPr>
          <a:xfrm>
            <a:off x="4299103" y="5034541"/>
            <a:ext cx="3098511" cy="880238"/>
            <a:chOff x="4527028" y="4968300"/>
            <a:chExt cx="3098511" cy="880238"/>
          </a:xfrm>
        </p:grpSpPr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5D55D2F9-253D-1C47-9469-3AE4E33841FD}"/>
                </a:ext>
              </a:extLst>
            </p:cNvPr>
            <p:cNvSpPr txBox="1"/>
            <p:nvPr/>
          </p:nvSpPr>
          <p:spPr>
            <a:xfrm>
              <a:off x="4527028" y="5047747"/>
              <a:ext cx="2512682" cy="7514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R="40005" algn="r">
                <a:lnSpc>
                  <a:spcPct val="100000"/>
                </a:lnSpc>
                <a:spcBef>
                  <a:spcPts val="100"/>
                </a:spcBef>
              </a:pPr>
              <a:r>
                <a:rPr sz="1200" spc="135">
                  <a:solidFill>
                    <a:srgbClr val="FFFFFF"/>
                  </a:solidFill>
                  <a:latin typeface="Montserrat" panose="00000500000000000000"/>
                  <a:cs typeface="Calibri"/>
                </a:rPr>
                <a:t>h</a:t>
              </a:r>
              <a:r>
                <a:rPr sz="1200" spc="130">
                  <a:solidFill>
                    <a:srgbClr val="FFFFFF"/>
                  </a:solidFill>
                  <a:latin typeface="Montserrat" panose="00000500000000000000"/>
                  <a:cs typeface="Calibri"/>
                </a:rPr>
                <a:t>t</a:t>
              </a:r>
              <a:r>
                <a:rPr sz="1200" spc="155">
                  <a:solidFill>
                    <a:srgbClr val="FFFFFF"/>
                  </a:solidFill>
                  <a:latin typeface="Montserrat" panose="00000500000000000000"/>
                  <a:cs typeface="Calibri"/>
                </a:rPr>
                <a:t>t</a:t>
              </a:r>
              <a:r>
                <a:rPr sz="1200" spc="140">
                  <a:solidFill>
                    <a:srgbClr val="FFFFFF"/>
                  </a:solidFill>
                  <a:latin typeface="Montserrat" panose="00000500000000000000"/>
                  <a:cs typeface="Calibri"/>
                </a:rPr>
                <a:t>p</a:t>
              </a:r>
              <a:r>
                <a:rPr sz="1200" spc="150">
                  <a:solidFill>
                    <a:srgbClr val="FFFFFF"/>
                  </a:solidFill>
                  <a:latin typeface="Montserrat" panose="00000500000000000000"/>
                  <a:cs typeface="Calibri"/>
                </a:rPr>
                <a:t>s</a:t>
              </a:r>
              <a:r>
                <a:rPr sz="1200" spc="145">
                  <a:solidFill>
                    <a:srgbClr val="FFFFFF"/>
                  </a:solidFill>
                  <a:latin typeface="+mj-lt"/>
                  <a:cs typeface="Calibri"/>
                </a:rPr>
                <a:t>:/</a:t>
              </a:r>
              <a:r>
                <a:rPr sz="1200">
                  <a:solidFill>
                    <a:srgbClr val="FFFFFF"/>
                  </a:solidFill>
                  <a:latin typeface="+mj-lt"/>
                  <a:cs typeface="Calibri"/>
                </a:rPr>
                <a:t>/</a:t>
              </a:r>
              <a:r>
                <a:rPr sz="1200" spc="-170">
                  <a:solidFill>
                    <a:srgbClr val="FFFFFF"/>
                  </a:solidFill>
                  <a:latin typeface="+mj-lt"/>
                  <a:cs typeface="Calibri"/>
                </a:rPr>
                <a:t> </a:t>
              </a:r>
              <a:r>
                <a:rPr sz="1200" spc="155" err="1">
                  <a:solidFill>
                    <a:srgbClr val="FFFFFF"/>
                  </a:solidFill>
                  <a:latin typeface="+mj-lt"/>
                  <a:cs typeface="Calibri"/>
                </a:rPr>
                <a:t>t</a:t>
              </a:r>
              <a:r>
                <a:rPr sz="1200" spc="150" err="1">
                  <a:solidFill>
                    <a:srgbClr val="FFFFFF"/>
                  </a:solidFill>
                  <a:latin typeface="+mj-lt"/>
                  <a:cs typeface="Calibri"/>
                </a:rPr>
                <a:t>hinkp</a:t>
              </a:r>
              <a:r>
                <a:rPr sz="1200" spc="145" err="1">
                  <a:solidFill>
                    <a:srgbClr val="FFFFFF"/>
                  </a:solidFill>
                  <a:latin typeface="+mj-lt"/>
                  <a:cs typeface="Calibri"/>
                </a:rPr>
                <a:t>or</a:t>
              </a:r>
              <a:r>
                <a:rPr sz="1200" spc="155" err="1">
                  <a:solidFill>
                    <a:srgbClr val="FFFFFF"/>
                  </a:solidFill>
                  <a:latin typeface="+mj-lt"/>
                  <a:cs typeface="Calibri"/>
                </a:rPr>
                <a:t>t</a:t>
              </a:r>
              <a:r>
                <a:rPr sz="1200">
                  <a:solidFill>
                    <a:srgbClr val="FFFFFF"/>
                  </a:solidFill>
                  <a:latin typeface="+mj-lt"/>
                  <a:cs typeface="Calibri"/>
                </a:rPr>
                <a:t>.</a:t>
              </a:r>
              <a:r>
                <a:rPr sz="1200" spc="-170">
                  <a:solidFill>
                    <a:srgbClr val="FFFFFF"/>
                  </a:solidFill>
                  <a:latin typeface="+mj-lt"/>
                  <a:cs typeface="Calibri"/>
                </a:rPr>
                <a:t> </a:t>
              </a:r>
              <a:r>
                <a:rPr sz="1200" spc="150">
                  <a:solidFill>
                    <a:srgbClr val="FFFFFF"/>
                  </a:solidFill>
                  <a:latin typeface="+mj-lt"/>
                  <a:cs typeface="Calibri"/>
                </a:rPr>
                <a:t>digi</a:t>
              </a:r>
              <a:r>
                <a:rPr sz="1200" spc="135">
                  <a:solidFill>
                    <a:srgbClr val="FFFFFF"/>
                  </a:solidFill>
                  <a:latin typeface="+mj-lt"/>
                  <a:cs typeface="Calibri"/>
                </a:rPr>
                <a:t>t</a:t>
              </a:r>
              <a:r>
                <a:rPr sz="1200" spc="150">
                  <a:solidFill>
                    <a:srgbClr val="FFFFFF"/>
                  </a:solidFill>
                  <a:latin typeface="+mj-lt"/>
                  <a:cs typeface="Calibri"/>
                </a:rPr>
                <a:t>a</a:t>
              </a:r>
              <a:r>
                <a:rPr sz="1200">
                  <a:solidFill>
                    <a:srgbClr val="FFFFFF"/>
                  </a:solidFill>
                  <a:latin typeface="+mj-lt"/>
                  <a:cs typeface="Calibri"/>
                </a:rPr>
                <a:t>l</a:t>
              </a:r>
              <a:endParaRPr sz="1200">
                <a:latin typeface="+mj-lt"/>
                <a:cs typeface="Calibri"/>
              </a:endParaRPr>
            </a:p>
            <a:p>
              <a:pPr>
                <a:lnSpc>
                  <a:spcPct val="100000"/>
                </a:lnSpc>
                <a:spcBef>
                  <a:spcPts val="20"/>
                </a:spcBef>
              </a:pPr>
              <a:endParaRPr sz="2400">
                <a:latin typeface="+mj-lt"/>
                <a:cs typeface="Calibri"/>
              </a:endParaRPr>
            </a:p>
            <a:p>
              <a:pPr marR="5080" algn="r">
                <a:lnSpc>
                  <a:spcPct val="100000"/>
                </a:lnSpc>
              </a:pPr>
              <a:r>
                <a:rPr sz="1200" spc="100" err="1">
                  <a:solidFill>
                    <a:srgbClr val="FFFFFF"/>
                  </a:solidFill>
                  <a:latin typeface="+mj-lt"/>
                  <a:cs typeface="Calibri"/>
                </a:rPr>
                <a:t>k</a:t>
              </a:r>
              <a:r>
                <a:rPr sz="1200" spc="150" err="1">
                  <a:solidFill>
                    <a:srgbClr val="FFFFFF"/>
                  </a:solidFill>
                  <a:latin typeface="+mj-lt"/>
                  <a:cs typeface="Calibri"/>
                </a:rPr>
                <a:t>o</a:t>
              </a:r>
              <a:r>
                <a:rPr sz="1200" spc="135" err="1">
                  <a:solidFill>
                    <a:srgbClr val="FFFFFF"/>
                  </a:solidFill>
                  <a:latin typeface="+mj-lt"/>
                  <a:cs typeface="Calibri"/>
                </a:rPr>
                <a:t>nt</a:t>
              </a:r>
              <a:r>
                <a:rPr sz="1200" spc="150" err="1">
                  <a:solidFill>
                    <a:srgbClr val="FFFFFF"/>
                  </a:solidFill>
                  <a:latin typeface="+mj-lt"/>
                  <a:cs typeface="Calibri"/>
                </a:rPr>
                <a:t>a</a:t>
              </a:r>
              <a:r>
                <a:rPr sz="1200" spc="140" err="1">
                  <a:solidFill>
                    <a:srgbClr val="FFFFFF"/>
                  </a:solidFill>
                  <a:latin typeface="+mj-lt"/>
                  <a:cs typeface="Calibri"/>
                </a:rPr>
                <a:t>k</a:t>
              </a:r>
              <a:r>
                <a:rPr sz="1200" spc="155" err="1">
                  <a:solidFill>
                    <a:srgbClr val="FFFFFF"/>
                  </a:solidFill>
                  <a:latin typeface="+mj-lt"/>
                  <a:cs typeface="Calibri"/>
                </a:rPr>
                <a:t>t</a:t>
              </a:r>
              <a:r>
                <a:rPr sz="1200">
                  <a:solidFill>
                    <a:srgbClr val="FFFFFF"/>
                  </a:solidFill>
                  <a:latin typeface="+mj-lt"/>
                  <a:cs typeface="Calibri"/>
                </a:rPr>
                <a:t>@</a:t>
              </a:r>
              <a:r>
                <a:rPr sz="1200" spc="-170">
                  <a:solidFill>
                    <a:srgbClr val="FFFFFF"/>
                  </a:solidFill>
                  <a:latin typeface="+mj-lt"/>
                  <a:cs typeface="Calibri"/>
                </a:rPr>
                <a:t> </a:t>
              </a:r>
              <a:r>
                <a:rPr sz="1200" spc="155" err="1">
                  <a:solidFill>
                    <a:srgbClr val="FFFFFF"/>
                  </a:solidFill>
                  <a:latin typeface="+mj-lt"/>
                  <a:cs typeface="Calibri"/>
                </a:rPr>
                <a:t>t</a:t>
              </a:r>
              <a:r>
                <a:rPr sz="1200" spc="150" err="1">
                  <a:solidFill>
                    <a:srgbClr val="FFFFFF"/>
                  </a:solidFill>
                  <a:latin typeface="+mj-lt"/>
                  <a:cs typeface="Calibri"/>
                </a:rPr>
                <a:t>hinkp</a:t>
              </a:r>
              <a:r>
                <a:rPr sz="1200" spc="145" err="1">
                  <a:solidFill>
                    <a:srgbClr val="FFFFFF"/>
                  </a:solidFill>
                  <a:latin typeface="+mj-lt"/>
                  <a:cs typeface="Calibri"/>
                </a:rPr>
                <a:t>o</a:t>
              </a:r>
              <a:r>
                <a:rPr sz="1200" spc="150" err="1">
                  <a:solidFill>
                    <a:srgbClr val="FFFFFF"/>
                  </a:solidFill>
                  <a:latin typeface="+mj-lt"/>
                  <a:cs typeface="Calibri"/>
                </a:rPr>
                <a:t>r</a:t>
              </a:r>
              <a:r>
                <a:rPr sz="1200" spc="155" err="1">
                  <a:solidFill>
                    <a:srgbClr val="FFFFFF"/>
                  </a:solidFill>
                  <a:latin typeface="+mj-lt"/>
                  <a:cs typeface="Calibri"/>
                </a:rPr>
                <a:t>t</a:t>
              </a:r>
              <a:r>
                <a:rPr sz="1200">
                  <a:solidFill>
                    <a:srgbClr val="FFFFFF"/>
                  </a:solidFill>
                  <a:latin typeface="+mj-lt"/>
                  <a:cs typeface="Calibri"/>
                </a:rPr>
                <a:t>.</a:t>
              </a:r>
              <a:r>
                <a:rPr sz="1200" spc="-175">
                  <a:solidFill>
                    <a:srgbClr val="FFFFFF"/>
                  </a:solidFill>
                  <a:latin typeface="+mj-lt"/>
                  <a:cs typeface="Calibri"/>
                </a:rPr>
                <a:t> </a:t>
              </a:r>
              <a:r>
                <a:rPr sz="1200" spc="150">
                  <a:solidFill>
                    <a:srgbClr val="FFFFFF"/>
                  </a:solidFill>
                  <a:latin typeface="+mj-lt"/>
                  <a:cs typeface="Calibri"/>
                </a:rPr>
                <a:t>digi</a:t>
              </a:r>
              <a:r>
                <a:rPr sz="1200" spc="135">
                  <a:solidFill>
                    <a:srgbClr val="FFFFFF"/>
                  </a:solidFill>
                  <a:latin typeface="+mj-lt"/>
                  <a:cs typeface="Calibri"/>
                </a:rPr>
                <a:t>t</a:t>
              </a:r>
              <a:r>
                <a:rPr sz="1200" spc="150">
                  <a:solidFill>
                    <a:srgbClr val="FFFFFF"/>
                  </a:solidFill>
                  <a:latin typeface="+mj-lt"/>
                  <a:cs typeface="Calibri"/>
                </a:rPr>
                <a:t>a</a:t>
              </a:r>
              <a:r>
                <a:rPr sz="1200">
                  <a:solidFill>
                    <a:srgbClr val="FFFFFF"/>
                  </a:solidFill>
                  <a:latin typeface="+mj-lt"/>
                  <a:cs typeface="Calibri"/>
                </a:rPr>
                <a:t>l</a:t>
              </a:r>
              <a:endParaRPr sz="1200">
                <a:latin typeface="+mj-lt"/>
                <a:cs typeface="Calibri"/>
              </a:endParaRPr>
            </a:p>
          </p:txBody>
        </p:sp>
        <p:pic>
          <p:nvPicPr>
            <p:cNvPr id="8" name="object 11">
              <a:extLst>
                <a:ext uri="{FF2B5EF4-FFF2-40B4-BE49-F238E27FC236}">
                  <a16:creationId xmlns:a16="http://schemas.microsoft.com/office/drawing/2014/main" id="{5716B306-EBC0-A441-8B3A-7D8A4DB0B92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31767" y="4968300"/>
              <a:ext cx="293772" cy="293772"/>
            </a:xfrm>
            <a:prstGeom prst="rect">
              <a:avLst/>
            </a:prstGeom>
          </p:spPr>
        </p:pic>
        <p:pic>
          <p:nvPicPr>
            <p:cNvPr id="9" name="object 12">
              <a:extLst>
                <a:ext uri="{FF2B5EF4-FFF2-40B4-BE49-F238E27FC236}">
                  <a16:creationId xmlns:a16="http://schemas.microsoft.com/office/drawing/2014/main" id="{ACF3F856-D88B-C748-A91F-D1CBD5B5FAA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63087" y="5586928"/>
              <a:ext cx="261609" cy="261610"/>
            </a:xfrm>
            <a:prstGeom prst="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7A09550-EB55-6643-B59E-D406FBA3602F}"/>
              </a:ext>
            </a:extLst>
          </p:cNvPr>
          <p:cNvGrpSpPr/>
          <p:nvPr userDrawn="1"/>
        </p:nvGrpSpPr>
        <p:grpSpPr>
          <a:xfrm>
            <a:off x="9069504" y="5022197"/>
            <a:ext cx="2160401" cy="904927"/>
            <a:chOff x="9454170" y="4968300"/>
            <a:chExt cx="2160401" cy="904927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2625A3EE-A5E9-AA48-AD4F-03050D9839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2292" y="5474041"/>
              <a:ext cx="387850" cy="387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4C3B74CC-7A8F-0945-A81B-B34E5CBFC1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1258" y="5485377"/>
              <a:ext cx="393313" cy="387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A0EDB4B0-1C28-4441-B3F8-83A01E2E7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3199" y="5474041"/>
              <a:ext cx="387850" cy="387850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9CC20F72-024C-924F-868A-6F0A85B94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4170" y="5474041"/>
              <a:ext cx="387850" cy="387850"/>
            </a:xfrm>
            <a:prstGeom prst="rect">
              <a:avLst/>
            </a:prstGeom>
          </p:spPr>
        </p:pic>
        <p:sp>
          <p:nvSpPr>
            <p:cNvPr id="15" name="object 16">
              <a:extLst>
                <a:ext uri="{FF2B5EF4-FFF2-40B4-BE49-F238E27FC236}">
                  <a16:creationId xmlns:a16="http://schemas.microsoft.com/office/drawing/2014/main" id="{E5F90F90-9E07-A044-A5CE-36A4C4340BC3}"/>
                </a:ext>
              </a:extLst>
            </p:cNvPr>
            <p:cNvSpPr txBox="1"/>
            <p:nvPr/>
          </p:nvSpPr>
          <p:spPr>
            <a:xfrm>
              <a:off x="9895879" y="4968300"/>
              <a:ext cx="1706701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r">
                <a:lnSpc>
                  <a:spcPct val="100000"/>
                </a:lnSpc>
                <a:spcBef>
                  <a:spcPts val="100"/>
                </a:spcBef>
              </a:pPr>
              <a:r>
                <a:rPr sz="1200" spc="145">
                  <a:solidFill>
                    <a:schemeClr val="bg2"/>
                  </a:solidFill>
                  <a:latin typeface="Montserrat Light" panose="00000400000000000000" pitchFamily="50" charset="0"/>
                  <a:cs typeface="Calibri"/>
                </a:rPr>
                <a:t>L</a:t>
              </a:r>
              <a:r>
                <a:rPr sz="1200" spc="140">
                  <a:solidFill>
                    <a:schemeClr val="bg2"/>
                  </a:solidFill>
                  <a:latin typeface="Montserrat Light" panose="00000400000000000000" pitchFamily="50" charset="0"/>
                  <a:cs typeface="Calibri"/>
                </a:rPr>
                <a:t>e</a:t>
              </a:r>
              <a:r>
                <a:rPr sz="1200">
                  <a:solidFill>
                    <a:schemeClr val="bg2"/>
                  </a:solidFill>
                  <a:latin typeface="Montserrat Light" panose="00000400000000000000" pitchFamily="50" charset="0"/>
                  <a:cs typeface="Calibri"/>
                </a:rPr>
                <a:t>t</a:t>
              </a:r>
              <a:r>
                <a:rPr sz="1200" spc="-114">
                  <a:solidFill>
                    <a:schemeClr val="bg2"/>
                  </a:solidFill>
                  <a:latin typeface="Montserrat Light" panose="00000400000000000000" pitchFamily="50" charset="0"/>
                  <a:cs typeface="Calibri"/>
                </a:rPr>
                <a:t> </a:t>
              </a:r>
              <a:r>
                <a:rPr sz="1200" spc="60">
                  <a:solidFill>
                    <a:schemeClr val="bg2"/>
                  </a:solidFill>
                  <a:latin typeface="Montserrat Light" panose="00000400000000000000" pitchFamily="50" charset="0"/>
                  <a:cs typeface="Calibri"/>
                </a:rPr>
                <a:t>’</a:t>
              </a:r>
              <a:r>
                <a:rPr sz="1200">
                  <a:solidFill>
                    <a:schemeClr val="bg2"/>
                  </a:solidFill>
                  <a:latin typeface="Montserrat Light" panose="00000400000000000000" pitchFamily="50" charset="0"/>
                  <a:cs typeface="Calibri"/>
                </a:rPr>
                <a:t>s </a:t>
              </a:r>
              <a:r>
                <a:rPr sz="1200" spc="-20">
                  <a:solidFill>
                    <a:schemeClr val="bg2"/>
                  </a:solidFill>
                  <a:latin typeface="Montserrat Light" panose="00000400000000000000" pitchFamily="50" charset="0"/>
                  <a:cs typeface="Calibri"/>
                </a:rPr>
                <a:t> </a:t>
              </a:r>
              <a:r>
                <a:rPr sz="1200" spc="135">
                  <a:solidFill>
                    <a:schemeClr val="bg2"/>
                  </a:solidFill>
                  <a:latin typeface="Montserrat Light" panose="00000400000000000000" pitchFamily="50" charset="0"/>
                  <a:cs typeface="Calibri"/>
                </a:rPr>
                <a:t>st</a:t>
              </a:r>
              <a:r>
                <a:rPr sz="1200" spc="125">
                  <a:solidFill>
                    <a:schemeClr val="bg2"/>
                  </a:solidFill>
                  <a:latin typeface="Montserrat Light" panose="00000400000000000000" pitchFamily="50" charset="0"/>
                  <a:cs typeface="Calibri"/>
                </a:rPr>
                <a:t>a</a:t>
              </a:r>
              <a:r>
                <a:rPr sz="1200">
                  <a:solidFill>
                    <a:schemeClr val="bg2"/>
                  </a:solidFill>
                  <a:latin typeface="Montserrat Light" panose="00000400000000000000" pitchFamily="50" charset="0"/>
                  <a:cs typeface="Calibri"/>
                </a:rPr>
                <a:t>y </a:t>
              </a:r>
              <a:r>
                <a:rPr sz="1200" spc="-20">
                  <a:solidFill>
                    <a:schemeClr val="bg2"/>
                  </a:solidFill>
                  <a:latin typeface="Montserrat Light" panose="00000400000000000000" pitchFamily="50" charset="0"/>
                  <a:cs typeface="Calibri"/>
                </a:rPr>
                <a:t> </a:t>
              </a:r>
              <a:r>
                <a:rPr sz="1200" spc="150">
                  <a:solidFill>
                    <a:schemeClr val="bg2"/>
                  </a:solidFill>
                  <a:latin typeface="Montserrat Light" panose="00000400000000000000" pitchFamily="50" charset="0"/>
                  <a:cs typeface="Calibri"/>
                </a:rPr>
                <a:t>i</a:t>
              </a:r>
              <a:r>
                <a:rPr sz="1200">
                  <a:solidFill>
                    <a:schemeClr val="bg2"/>
                  </a:solidFill>
                  <a:latin typeface="Montserrat Light" panose="00000400000000000000" pitchFamily="50" charset="0"/>
                  <a:cs typeface="Calibri"/>
                </a:rPr>
                <a:t>n </a:t>
              </a:r>
              <a:r>
                <a:rPr sz="1200" spc="-20">
                  <a:solidFill>
                    <a:schemeClr val="bg2"/>
                  </a:solidFill>
                  <a:latin typeface="Montserrat Light" panose="00000400000000000000" pitchFamily="50" charset="0"/>
                  <a:cs typeface="Calibri"/>
                </a:rPr>
                <a:t> </a:t>
              </a:r>
              <a:r>
                <a:rPr sz="1200" spc="140">
                  <a:solidFill>
                    <a:schemeClr val="bg2"/>
                  </a:solidFill>
                  <a:latin typeface="Montserrat Light" panose="00000400000000000000" pitchFamily="50" charset="0"/>
                  <a:cs typeface="Calibri"/>
                </a:rPr>
                <a:t>t</a:t>
              </a:r>
              <a:r>
                <a:rPr sz="1200" spc="145">
                  <a:solidFill>
                    <a:schemeClr val="bg2"/>
                  </a:solidFill>
                  <a:latin typeface="Montserrat Light" panose="00000400000000000000" pitchFamily="50" charset="0"/>
                  <a:cs typeface="Calibri"/>
                </a:rPr>
                <a:t>o</a:t>
              </a:r>
              <a:r>
                <a:rPr sz="1200" spc="150">
                  <a:solidFill>
                    <a:schemeClr val="bg2"/>
                  </a:solidFill>
                  <a:latin typeface="Montserrat Light" panose="00000400000000000000" pitchFamily="50" charset="0"/>
                  <a:cs typeface="Calibri"/>
                </a:rPr>
                <a:t>u</a:t>
              </a:r>
              <a:r>
                <a:rPr sz="1200" spc="145">
                  <a:solidFill>
                    <a:schemeClr val="bg2"/>
                  </a:solidFill>
                  <a:latin typeface="Montserrat Light" panose="00000400000000000000" pitchFamily="50" charset="0"/>
                  <a:cs typeface="Calibri"/>
                </a:rPr>
                <a:t>c</a:t>
              </a:r>
              <a:r>
                <a:rPr sz="1200">
                  <a:solidFill>
                    <a:schemeClr val="bg2"/>
                  </a:solidFill>
                  <a:latin typeface="Montserrat Light" panose="00000400000000000000" pitchFamily="50" charset="0"/>
                  <a:cs typeface="Calibri"/>
                </a:rPr>
                <a:t>h</a:t>
              </a:r>
            </a:p>
          </p:txBody>
        </p:sp>
      </p:grpSp>
      <p:sp>
        <p:nvSpPr>
          <p:cNvPr id="16" name="Rechteck 15">
            <a:extLst>
              <a:ext uri="{FF2B5EF4-FFF2-40B4-BE49-F238E27FC236}">
                <a16:creationId xmlns:a16="http://schemas.microsoft.com/office/drawing/2014/main" id="{3B3111D6-9BCF-B649-AC3C-B7F4B1595788}"/>
              </a:ext>
            </a:extLst>
          </p:cNvPr>
          <p:cNvSpPr/>
          <p:nvPr userDrawn="1"/>
        </p:nvSpPr>
        <p:spPr>
          <a:xfrm>
            <a:off x="0" y="3979141"/>
            <a:ext cx="121920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6962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card 3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5">
            <a:extLst>
              <a:ext uri="{FF2B5EF4-FFF2-40B4-BE49-F238E27FC236}">
                <a16:creationId xmlns:a16="http://schemas.microsoft.com/office/drawing/2014/main" id="{399C828C-66E0-5D4E-8B3B-0C9DFEDEC862}"/>
              </a:ext>
            </a:extLst>
          </p:cNvPr>
          <p:cNvSpPr/>
          <p:nvPr userDrawn="1"/>
        </p:nvSpPr>
        <p:spPr>
          <a:xfrm>
            <a:off x="9302750" y="2538726"/>
            <a:ext cx="2889250" cy="0"/>
          </a:xfrm>
          <a:custGeom>
            <a:avLst/>
            <a:gdLst/>
            <a:ahLst/>
            <a:cxnLst/>
            <a:rect l="l" t="t" r="r" b="b"/>
            <a:pathLst>
              <a:path w="2889250">
                <a:moveTo>
                  <a:pt x="2888667" y="0"/>
                </a:moveTo>
                <a:lnTo>
                  <a:pt x="0" y="0"/>
                </a:lnTo>
              </a:path>
            </a:pathLst>
          </a:custGeom>
          <a:ln w="66675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DF2A0A83-5514-C241-97CD-0C8D4197B7BF}"/>
              </a:ext>
            </a:extLst>
          </p:cNvPr>
          <p:cNvSpPr txBox="1"/>
          <p:nvPr userDrawn="1"/>
        </p:nvSpPr>
        <p:spPr>
          <a:xfrm>
            <a:off x="8662946" y="3235244"/>
            <a:ext cx="251268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0005" algn="r">
              <a:lnSpc>
                <a:spcPct val="100000"/>
              </a:lnSpc>
              <a:spcBef>
                <a:spcPts val="100"/>
              </a:spcBef>
            </a:pPr>
            <a:r>
              <a:rPr sz="1200" spc="135" dirty="0">
                <a:solidFill>
                  <a:srgbClr val="FFFFFF"/>
                </a:solidFill>
                <a:latin typeface="+mj-lt"/>
                <a:cs typeface="Calibri"/>
              </a:rPr>
              <a:t>h</a:t>
            </a:r>
            <a:r>
              <a:rPr sz="1200" spc="130" dirty="0">
                <a:solidFill>
                  <a:srgbClr val="FFFFFF"/>
                </a:solidFill>
                <a:latin typeface="+mj-lt"/>
                <a:cs typeface="Calibri"/>
              </a:rPr>
              <a:t>t</a:t>
            </a:r>
            <a:r>
              <a:rPr sz="1200" spc="155" dirty="0">
                <a:solidFill>
                  <a:srgbClr val="FFFFFF"/>
                </a:solidFill>
                <a:latin typeface="+mj-lt"/>
                <a:cs typeface="Calibri"/>
              </a:rPr>
              <a:t>t</a:t>
            </a:r>
            <a:r>
              <a:rPr sz="1200" spc="140" dirty="0">
                <a:solidFill>
                  <a:srgbClr val="FFFFFF"/>
                </a:solidFill>
                <a:latin typeface="+mj-lt"/>
                <a:cs typeface="Calibri"/>
              </a:rPr>
              <a:t>p</a:t>
            </a:r>
            <a:r>
              <a:rPr sz="1200" spc="150" dirty="0">
                <a:solidFill>
                  <a:srgbClr val="FFFFFF"/>
                </a:solidFill>
                <a:latin typeface="+mj-lt"/>
                <a:cs typeface="Calibri"/>
              </a:rPr>
              <a:t>s</a:t>
            </a:r>
            <a:r>
              <a:rPr sz="1200" spc="145" dirty="0">
                <a:solidFill>
                  <a:srgbClr val="FFFFFF"/>
                </a:solidFill>
                <a:latin typeface="+mj-lt"/>
                <a:cs typeface="Calibri"/>
              </a:rPr>
              <a:t>:/</a:t>
            </a:r>
            <a:r>
              <a:rPr sz="1200" dirty="0">
                <a:solidFill>
                  <a:srgbClr val="FFFFFF"/>
                </a:solidFill>
                <a:latin typeface="+mj-lt"/>
                <a:cs typeface="Calibri"/>
              </a:rPr>
              <a:t>/</a:t>
            </a:r>
            <a:r>
              <a:rPr sz="1200" spc="-170" dirty="0">
                <a:solidFill>
                  <a:srgbClr val="FFFFFF"/>
                </a:solidFill>
                <a:latin typeface="+mj-lt"/>
                <a:cs typeface="Calibri"/>
              </a:rPr>
              <a:t> </a:t>
            </a:r>
            <a:r>
              <a:rPr sz="1200" spc="155" dirty="0" err="1">
                <a:solidFill>
                  <a:srgbClr val="FFFFFF"/>
                </a:solidFill>
                <a:latin typeface="Montserrat" panose="00000500000000000000"/>
                <a:cs typeface="Calibri"/>
              </a:rPr>
              <a:t>t</a:t>
            </a:r>
            <a:r>
              <a:rPr sz="1200" spc="150" dirty="0" err="1">
                <a:solidFill>
                  <a:srgbClr val="FFFFFF"/>
                </a:solidFill>
                <a:latin typeface="Montserrat" panose="00000500000000000000"/>
                <a:cs typeface="Calibri"/>
              </a:rPr>
              <a:t>hinkp</a:t>
            </a:r>
            <a:r>
              <a:rPr sz="1200" spc="145" dirty="0" err="1">
                <a:solidFill>
                  <a:srgbClr val="FFFFFF"/>
                </a:solidFill>
                <a:latin typeface="Montserrat" panose="00000500000000000000"/>
                <a:cs typeface="Calibri"/>
              </a:rPr>
              <a:t>or</a:t>
            </a:r>
            <a:r>
              <a:rPr sz="1200" spc="155" dirty="0" err="1">
                <a:solidFill>
                  <a:srgbClr val="FFFFFF"/>
                </a:solidFill>
                <a:latin typeface="Montserrat" panose="00000500000000000000"/>
                <a:cs typeface="Calibri"/>
              </a:rPr>
              <a:t>t</a:t>
            </a:r>
            <a:r>
              <a:rPr sz="1200" dirty="0">
                <a:solidFill>
                  <a:srgbClr val="FFFFFF"/>
                </a:solidFill>
                <a:latin typeface="+mj-lt"/>
                <a:cs typeface="Calibri"/>
              </a:rPr>
              <a:t>.</a:t>
            </a:r>
            <a:r>
              <a:rPr sz="1200" spc="-170" dirty="0">
                <a:solidFill>
                  <a:srgbClr val="FFFFFF"/>
                </a:solidFill>
                <a:latin typeface="+mj-lt"/>
                <a:cs typeface="Calibri"/>
              </a:rPr>
              <a:t> </a:t>
            </a:r>
            <a:r>
              <a:rPr sz="1200" spc="150" dirty="0">
                <a:solidFill>
                  <a:srgbClr val="FFFFFF"/>
                </a:solidFill>
                <a:latin typeface="+mj-lt"/>
                <a:cs typeface="Calibri"/>
              </a:rPr>
              <a:t>digi</a:t>
            </a:r>
            <a:r>
              <a:rPr sz="1200" spc="135" dirty="0">
                <a:solidFill>
                  <a:srgbClr val="FFFFFF"/>
                </a:solidFill>
                <a:latin typeface="+mj-lt"/>
                <a:cs typeface="Calibri"/>
              </a:rPr>
              <a:t>t</a:t>
            </a:r>
            <a:r>
              <a:rPr sz="1200" spc="150" dirty="0">
                <a:solidFill>
                  <a:srgbClr val="FFFFFF"/>
                </a:solidFill>
                <a:latin typeface="+mj-lt"/>
                <a:cs typeface="Calibri"/>
              </a:rPr>
              <a:t>a</a:t>
            </a:r>
            <a:r>
              <a:rPr sz="1200" dirty="0">
                <a:solidFill>
                  <a:srgbClr val="FFFFFF"/>
                </a:solidFill>
                <a:latin typeface="+mj-lt"/>
                <a:cs typeface="Calibri"/>
              </a:rPr>
              <a:t>l</a:t>
            </a:r>
            <a:endParaRPr sz="1200" dirty="0">
              <a:latin typeface="+mj-lt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400" dirty="0">
              <a:latin typeface="+mj-lt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200" spc="100" dirty="0" err="1">
                <a:solidFill>
                  <a:srgbClr val="FFFFFF"/>
                </a:solidFill>
                <a:latin typeface="+mj-lt"/>
                <a:cs typeface="Calibri"/>
              </a:rPr>
              <a:t>k</a:t>
            </a:r>
            <a:r>
              <a:rPr sz="1200" spc="150" dirty="0" err="1">
                <a:solidFill>
                  <a:srgbClr val="FFFFFF"/>
                </a:solidFill>
                <a:latin typeface="+mj-lt"/>
                <a:cs typeface="Calibri"/>
              </a:rPr>
              <a:t>o</a:t>
            </a:r>
            <a:r>
              <a:rPr sz="1200" spc="135" dirty="0" err="1">
                <a:solidFill>
                  <a:srgbClr val="FFFFFF"/>
                </a:solidFill>
                <a:latin typeface="+mj-lt"/>
                <a:cs typeface="Calibri"/>
              </a:rPr>
              <a:t>nt</a:t>
            </a:r>
            <a:r>
              <a:rPr sz="1200" spc="150" dirty="0" err="1">
                <a:solidFill>
                  <a:srgbClr val="FFFFFF"/>
                </a:solidFill>
                <a:latin typeface="+mj-lt"/>
                <a:cs typeface="Calibri"/>
              </a:rPr>
              <a:t>a</a:t>
            </a:r>
            <a:r>
              <a:rPr sz="1200" spc="140" dirty="0" err="1">
                <a:solidFill>
                  <a:srgbClr val="FFFFFF"/>
                </a:solidFill>
                <a:latin typeface="+mj-lt"/>
                <a:cs typeface="Calibri"/>
              </a:rPr>
              <a:t>k</a:t>
            </a:r>
            <a:r>
              <a:rPr sz="1200" spc="155" dirty="0" err="1">
                <a:solidFill>
                  <a:srgbClr val="FFFFFF"/>
                </a:solidFill>
                <a:latin typeface="+mj-lt"/>
                <a:cs typeface="Calibri"/>
              </a:rPr>
              <a:t>t</a:t>
            </a:r>
            <a:r>
              <a:rPr sz="1200" dirty="0">
                <a:solidFill>
                  <a:srgbClr val="FFFFFF"/>
                </a:solidFill>
                <a:latin typeface="+mj-lt"/>
                <a:cs typeface="Calibri"/>
              </a:rPr>
              <a:t>@</a:t>
            </a:r>
            <a:r>
              <a:rPr sz="1200" spc="-170" dirty="0">
                <a:solidFill>
                  <a:srgbClr val="FFFFFF"/>
                </a:solidFill>
                <a:latin typeface="+mj-lt"/>
                <a:cs typeface="Calibri"/>
              </a:rPr>
              <a:t> </a:t>
            </a:r>
            <a:r>
              <a:rPr sz="1200" spc="155" dirty="0" err="1">
                <a:solidFill>
                  <a:srgbClr val="FFFFFF"/>
                </a:solidFill>
                <a:latin typeface="+mj-lt"/>
                <a:cs typeface="Calibri"/>
              </a:rPr>
              <a:t>t</a:t>
            </a:r>
            <a:r>
              <a:rPr sz="1200" spc="150" dirty="0" err="1">
                <a:solidFill>
                  <a:srgbClr val="FFFFFF"/>
                </a:solidFill>
                <a:latin typeface="+mj-lt"/>
                <a:cs typeface="Calibri"/>
              </a:rPr>
              <a:t>hinkp</a:t>
            </a:r>
            <a:r>
              <a:rPr sz="1200" spc="145" dirty="0" err="1">
                <a:solidFill>
                  <a:srgbClr val="FFFFFF"/>
                </a:solidFill>
                <a:latin typeface="+mj-lt"/>
                <a:cs typeface="Calibri"/>
              </a:rPr>
              <a:t>o</a:t>
            </a:r>
            <a:r>
              <a:rPr sz="1200" spc="150" dirty="0" err="1">
                <a:solidFill>
                  <a:srgbClr val="FFFFFF"/>
                </a:solidFill>
                <a:latin typeface="+mj-lt"/>
                <a:cs typeface="Calibri"/>
              </a:rPr>
              <a:t>r</a:t>
            </a:r>
            <a:r>
              <a:rPr sz="1200" spc="155" dirty="0" err="1">
                <a:solidFill>
                  <a:srgbClr val="FFFFFF"/>
                </a:solidFill>
                <a:latin typeface="+mj-lt"/>
                <a:cs typeface="Calibri"/>
              </a:rPr>
              <a:t>t</a:t>
            </a:r>
            <a:r>
              <a:rPr sz="1200" dirty="0">
                <a:solidFill>
                  <a:srgbClr val="FFFFFF"/>
                </a:solidFill>
                <a:latin typeface="+mj-lt"/>
                <a:cs typeface="Calibri"/>
              </a:rPr>
              <a:t>.</a:t>
            </a:r>
            <a:r>
              <a:rPr sz="1200" spc="-175" dirty="0">
                <a:solidFill>
                  <a:srgbClr val="FFFFFF"/>
                </a:solidFill>
                <a:latin typeface="+mj-lt"/>
                <a:cs typeface="Calibri"/>
              </a:rPr>
              <a:t> </a:t>
            </a:r>
            <a:r>
              <a:rPr sz="1200" spc="150" dirty="0">
                <a:solidFill>
                  <a:srgbClr val="FFFFFF"/>
                </a:solidFill>
                <a:latin typeface="+mj-lt"/>
                <a:cs typeface="Calibri"/>
              </a:rPr>
              <a:t>digi</a:t>
            </a:r>
            <a:r>
              <a:rPr sz="1200" spc="135" dirty="0">
                <a:solidFill>
                  <a:srgbClr val="FFFFFF"/>
                </a:solidFill>
                <a:latin typeface="+mj-lt"/>
                <a:cs typeface="Calibri"/>
              </a:rPr>
              <a:t>t</a:t>
            </a:r>
            <a:r>
              <a:rPr sz="1200" spc="150" dirty="0">
                <a:solidFill>
                  <a:srgbClr val="FFFFFF"/>
                </a:solidFill>
                <a:latin typeface="+mj-lt"/>
                <a:cs typeface="Calibri"/>
              </a:rPr>
              <a:t>a</a:t>
            </a:r>
            <a:r>
              <a:rPr sz="1200" dirty="0">
                <a:solidFill>
                  <a:srgbClr val="FFFFFF"/>
                </a:solidFill>
                <a:latin typeface="+mj-lt"/>
                <a:cs typeface="Calibri"/>
              </a:rPr>
              <a:t>l</a:t>
            </a:r>
            <a:endParaRPr sz="1200" dirty="0">
              <a:latin typeface="+mj-lt"/>
              <a:cs typeface="Calibri"/>
            </a:endParaRPr>
          </a:p>
        </p:txBody>
      </p:sp>
      <p:pic>
        <p:nvPicPr>
          <p:cNvPr id="5" name="object 11">
            <a:extLst>
              <a:ext uri="{FF2B5EF4-FFF2-40B4-BE49-F238E27FC236}">
                <a16:creationId xmlns:a16="http://schemas.microsoft.com/office/drawing/2014/main" id="{FC14A9AB-21CE-D54A-830A-636C2A713C2D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467685" y="3155797"/>
            <a:ext cx="293772" cy="293772"/>
          </a:xfrm>
          <a:prstGeom prst="rect">
            <a:avLst/>
          </a:prstGeom>
        </p:spPr>
      </p:pic>
      <p:pic>
        <p:nvPicPr>
          <p:cNvPr id="6" name="object 12">
            <a:extLst>
              <a:ext uri="{FF2B5EF4-FFF2-40B4-BE49-F238E27FC236}">
                <a16:creationId xmlns:a16="http://schemas.microsoft.com/office/drawing/2014/main" id="{70EA390E-8974-3C49-A73C-348D2C5A9520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499005" y="3774425"/>
            <a:ext cx="261609" cy="26161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AD8EEBA-B997-F84B-B5BD-65FBAB339B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462" y="5797103"/>
            <a:ext cx="387850" cy="3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2A83088-2973-F94E-BD98-C6237FB159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428" y="5808439"/>
            <a:ext cx="393313" cy="3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A794BF9-F09B-974C-BC0C-18F8DB3A51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369" y="5797103"/>
            <a:ext cx="387850" cy="3878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1C7F51A-889F-0E47-BFB8-01EC88F2053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40" y="5797103"/>
            <a:ext cx="387850" cy="387850"/>
          </a:xfrm>
          <a:prstGeom prst="rect">
            <a:avLst/>
          </a:prstGeom>
        </p:spPr>
      </p:pic>
      <p:sp>
        <p:nvSpPr>
          <p:cNvPr id="11" name="object 16">
            <a:extLst>
              <a:ext uri="{FF2B5EF4-FFF2-40B4-BE49-F238E27FC236}">
                <a16:creationId xmlns:a16="http://schemas.microsoft.com/office/drawing/2014/main" id="{D421C709-ACCE-9249-9545-6220622CD7C1}"/>
              </a:ext>
            </a:extLst>
          </p:cNvPr>
          <p:cNvSpPr txBox="1"/>
          <p:nvPr userDrawn="1"/>
        </p:nvSpPr>
        <p:spPr>
          <a:xfrm>
            <a:off x="10041049" y="5291362"/>
            <a:ext cx="170670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1200" spc="145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L</a:t>
            </a:r>
            <a:r>
              <a:rPr sz="1200" spc="14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e</a:t>
            </a:r>
            <a:r>
              <a:rPr sz="120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t</a:t>
            </a:r>
            <a:r>
              <a:rPr sz="1200" spc="-114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 </a:t>
            </a:r>
            <a:r>
              <a:rPr sz="1200" spc="6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’</a:t>
            </a:r>
            <a:r>
              <a:rPr sz="120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s </a:t>
            </a:r>
            <a:r>
              <a:rPr sz="1200" spc="-2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 </a:t>
            </a:r>
            <a:r>
              <a:rPr sz="1200" spc="135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st</a:t>
            </a:r>
            <a:r>
              <a:rPr sz="1200" spc="125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a</a:t>
            </a:r>
            <a:r>
              <a:rPr sz="120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y </a:t>
            </a:r>
            <a:r>
              <a:rPr sz="1200" spc="-2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 </a:t>
            </a:r>
            <a:r>
              <a:rPr sz="1200" spc="15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i</a:t>
            </a:r>
            <a:r>
              <a:rPr sz="120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n </a:t>
            </a:r>
            <a:r>
              <a:rPr sz="1200" spc="-2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 </a:t>
            </a:r>
            <a:r>
              <a:rPr sz="1200" spc="14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t</a:t>
            </a:r>
            <a:r>
              <a:rPr sz="1200" spc="145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o</a:t>
            </a:r>
            <a:r>
              <a:rPr sz="1200" spc="15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u</a:t>
            </a:r>
            <a:r>
              <a:rPr sz="1200" spc="145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c</a:t>
            </a:r>
            <a:r>
              <a:rPr sz="1200">
                <a:solidFill>
                  <a:schemeClr val="bg2"/>
                </a:solidFill>
                <a:latin typeface="Montserrat Light" panose="00000400000000000000" pitchFamily="50" charset="0"/>
                <a:cs typeface="Calibri"/>
              </a:rPr>
              <a:t>h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D6C89A34-6CE6-6F4A-A956-B98DBEBDEB5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668" y="546051"/>
            <a:ext cx="1535082" cy="15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544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5">
            <a:extLst>
              <a:ext uri="{FF2B5EF4-FFF2-40B4-BE49-F238E27FC236}">
                <a16:creationId xmlns:a16="http://schemas.microsoft.com/office/drawing/2014/main" id="{F4896C53-5C53-5043-9B17-5D0A12940208}"/>
              </a:ext>
            </a:extLst>
          </p:cNvPr>
          <p:cNvSpPr/>
          <p:nvPr userDrawn="1"/>
        </p:nvSpPr>
        <p:spPr>
          <a:xfrm rot="5400000" flipH="1">
            <a:off x="-2385881" y="-452174"/>
            <a:ext cx="9017000" cy="5222348"/>
          </a:xfrm>
          <a:prstGeom prst="rect">
            <a:avLst/>
          </a:prstGeom>
          <a:gradFill flip="none" rotWithShape="1">
            <a:gsLst>
              <a:gs pos="59000">
                <a:srgbClr val="00BCD4">
                  <a:alpha val="0"/>
                </a:srgbClr>
              </a:gs>
              <a:gs pos="0">
                <a:srgbClr val="3EBCD4">
                  <a:alpha val="58000"/>
                </a:srgbClr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A807E27-7C79-FC4E-8F37-9BC4474B7BBF}"/>
              </a:ext>
            </a:extLst>
          </p:cNvPr>
          <p:cNvGrpSpPr/>
          <p:nvPr userDrawn="1"/>
        </p:nvGrpSpPr>
        <p:grpSpPr>
          <a:xfrm>
            <a:off x="10261601" y="228433"/>
            <a:ext cx="1642440" cy="407356"/>
            <a:chOff x="10261601" y="228433"/>
            <a:chExt cx="1642440" cy="407356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65E6DD2-B7E6-2F4B-816B-CA31D06DE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1584706" y="329182"/>
              <a:ext cx="319335" cy="284382"/>
            </a:xfrm>
            <a:prstGeom prst="rect">
              <a:avLst/>
            </a:prstGeom>
          </p:spPr>
        </p:pic>
        <p:sp>
          <p:nvSpPr>
            <p:cNvPr id="10" name="Textfeld 3">
              <a:extLst>
                <a:ext uri="{FF2B5EF4-FFF2-40B4-BE49-F238E27FC236}">
                  <a16:creationId xmlns:a16="http://schemas.microsoft.com/office/drawing/2014/main" id="{555DAE86-87E1-024F-AD89-8A0BDDE9D0EC}"/>
                </a:ext>
              </a:extLst>
            </p:cNvPr>
            <p:cNvSpPr txBox="1"/>
            <p:nvPr/>
          </p:nvSpPr>
          <p:spPr>
            <a:xfrm>
              <a:off x="10261601" y="228433"/>
              <a:ext cx="1323106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2111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Statement">
    <p:bg>
      <p:bgPr>
        <a:gradFill>
          <a:gsLst>
            <a:gs pos="52000">
              <a:srgbClr val="020E1A">
                <a:lumMod val="36000"/>
              </a:srgbClr>
            </a:gs>
            <a:gs pos="100000">
              <a:srgbClr val="06264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84C9E70-D217-C241-AFD1-55FA4F90592F}"/>
              </a:ext>
            </a:extLst>
          </p:cNvPr>
          <p:cNvGrpSpPr/>
          <p:nvPr userDrawn="1"/>
        </p:nvGrpSpPr>
        <p:grpSpPr>
          <a:xfrm rot="10800000">
            <a:off x="-1" y="-462592"/>
            <a:ext cx="1722940" cy="1589427"/>
            <a:chOff x="11126719" y="-310190"/>
            <a:chExt cx="1217681" cy="1123321"/>
          </a:xfrm>
        </p:grpSpPr>
        <p:sp>
          <p:nvSpPr>
            <p:cNvPr id="3" name="Rectangle 75">
              <a:extLst>
                <a:ext uri="{FF2B5EF4-FFF2-40B4-BE49-F238E27FC236}">
                  <a16:creationId xmlns:a16="http://schemas.microsoft.com/office/drawing/2014/main" id="{CF9C0838-D969-3E47-B00E-C0E2972EE883}"/>
                </a:ext>
              </a:extLst>
            </p:cNvPr>
            <p:cNvSpPr/>
            <p:nvPr/>
          </p:nvSpPr>
          <p:spPr>
            <a:xfrm rot="5400000" flipH="1">
              <a:off x="11126719" y="-99620"/>
              <a:ext cx="720000" cy="720000"/>
            </a:xfrm>
            <a:prstGeom prst="rect">
              <a:avLst/>
            </a:prstGeom>
            <a:gradFill flip="none" rotWithShape="1">
              <a:gsLst>
                <a:gs pos="100000">
                  <a:srgbClr val="00BCD4">
                    <a:alpha val="0"/>
                  </a:srgbClr>
                </a:gs>
                <a:gs pos="0">
                  <a:srgbClr val="3EBCD4"/>
                </a:gs>
              </a:gsLst>
              <a:lin ang="13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" name="Rectangle 75">
              <a:extLst>
                <a:ext uri="{FF2B5EF4-FFF2-40B4-BE49-F238E27FC236}">
                  <a16:creationId xmlns:a16="http://schemas.microsoft.com/office/drawing/2014/main" id="{8CF267D4-603B-3C40-882B-E7DEAA49DC3D}"/>
                </a:ext>
              </a:extLst>
            </p:cNvPr>
            <p:cNvSpPr/>
            <p:nvPr/>
          </p:nvSpPr>
          <p:spPr>
            <a:xfrm rot="16200000" flipH="1">
              <a:off x="11624400" y="93131"/>
              <a:ext cx="720000" cy="720000"/>
            </a:xfrm>
            <a:prstGeom prst="rect">
              <a:avLst/>
            </a:prstGeom>
            <a:gradFill flip="none" rotWithShape="1">
              <a:gsLst>
                <a:gs pos="100000">
                  <a:srgbClr val="00BCD4">
                    <a:alpha val="0"/>
                  </a:srgbClr>
                </a:gs>
                <a:gs pos="0">
                  <a:srgbClr val="3EBCD4"/>
                </a:gs>
              </a:gsLst>
              <a:lin ang="13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" name="Rectangle 75">
              <a:extLst>
                <a:ext uri="{FF2B5EF4-FFF2-40B4-BE49-F238E27FC236}">
                  <a16:creationId xmlns:a16="http://schemas.microsoft.com/office/drawing/2014/main" id="{4AB07F16-7964-4146-9C10-994D3B343039}"/>
                </a:ext>
              </a:extLst>
            </p:cNvPr>
            <p:cNvSpPr/>
            <p:nvPr/>
          </p:nvSpPr>
          <p:spPr>
            <a:xfrm rot="10800000" flipH="1">
              <a:off x="11624400" y="-310190"/>
              <a:ext cx="720000" cy="720000"/>
            </a:xfrm>
            <a:prstGeom prst="rect">
              <a:avLst/>
            </a:prstGeom>
            <a:gradFill flip="none" rotWithShape="1">
              <a:gsLst>
                <a:gs pos="100000">
                  <a:srgbClr val="00BCD4">
                    <a:alpha val="0"/>
                  </a:srgbClr>
                </a:gs>
                <a:gs pos="0">
                  <a:srgbClr val="3EBCD4"/>
                </a:gs>
              </a:gsLst>
              <a:lin ang="13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6B56FD8-1E39-B347-AEEA-BA3D7A15438B}"/>
              </a:ext>
            </a:extLst>
          </p:cNvPr>
          <p:cNvGrpSpPr/>
          <p:nvPr userDrawn="1"/>
        </p:nvGrpSpPr>
        <p:grpSpPr>
          <a:xfrm rot="10800000">
            <a:off x="-1" y="5776572"/>
            <a:ext cx="1722940" cy="1589427"/>
            <a:chOff x="11126719" y="-310190"/>
            <a:chExt cx="1217681" cy="1123321"/>
          </a:xfrm>
        </p:grpSpPr>
        <p:sp>
          <p:nvSpPr>
            <p:cNvPr id="7" name="Rectangle 75">
              <a:extLst>
                <a:ext uri="{FF2B5EF4-FFF2-40B4-BE49-F238E27FC236}">
                  <a16:creationId xmlns:a16="http://schemas.microsoft.com/office/drawing/2014/main" id="{E422AB53-86E8-1344-BEF1-3116864C1441}"/>
                </a:ext>
              </a:extLst>
            </p:cNvPr>
            <p:cNvSpPr/>
            <p:nvPr/>
          </p:nvSpPr>
          <p:spPr>
            <a:xfrm rot="5400000" flipH="1">
              <a:off x="11126719" y="-99620"/>
              <a:ext cx="720000" cy="720000"/>
            </a:xfrm>
            <a:prstGeom prst="rect">
              <a:avLst/>
            </a:prstGeom>
            <a:gradFill flip="none" rotWithShape="1">
              <a:gsLst>
                <a:gs pos="100000">
                  <a:srgbClr val="00BCD4">
                    <a:alpha val="0"/>
                  </a:srgbClr>
                </a:gs>
                <a:gs pos="0">
                  <a:srgbClr val="3EBCD4"/>
                </a:gs>
              </a:gsLst>
              <a:lin ang="13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Rectangle 75">
              <a:extLst>
                <a:ext uri="{FF2B5EF4-FFF2-40B4-BE49-F238E27FC236}">
                  <a16:creationId xmlns:a16="http://schemas.microsoft.com/office/drawing/2014/main" id="{CD95F159-FD21-DF42-942E-7094245C3ECF}"/>
                </a:ext>
              </a:extLst>
            </p:cNvPr>
            <p:cNvSpPr/>
            <p:nvPr/>
          </p:nvSpPr>
          <p:spPr>
            <a:xfrm rot="16200000" flipH="1">
              <a:off x="11624400" y="93131"/>
              <a:ext cx="720000" cy="720000"/>
            </a:xfrm>
            <a:prstGeom prst="rect">
              <a:avLst/>
            </a:prstGeom>
            <a:gradFill flip="none" rotWithShape="1">
              <a:gsLst>
                <a:gs pos="100000">
                  <a:srgbClr val="00BCD4">
                    <a:alpha val="0"/>
                  </a:srgbClr>
                </a:gs>
                <a:gs pos="0">
                  <a:srgbClr val="3EBCD4"/>
                </a:gs>
              </a:gsLst>
              <a:lin ang="13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Rectangle 75">
              <a:extLst>
                <a:ext uri="{FF2B5EF4-FFF2-40B4-BE49-F238E27FC236}">
                  <a16:creationId xmlns:a16="http://schemas.microsoft.com/office/drawing/2014/main" id="{426DCBF9-80AA-E946-931D-7011601CB512}"/>
                </a:ext>
              </a:extLst>
            </p:cNvPr>
            <p:cNvSpPr/>
            <p:nvPr/>
          </p:nvSpPr>
          <p:spPr>
            <a:xfrm rot="10800000" flipH="1">
              <a:off x="11624400" y="-310190"/>
              <a:ext cx="720000" cy="720000"/>
            </a:xfrm>
            <a:prstGeom prst="rect">
              <a:avLst/>
            </a:prstGeom>
            <a:gradFill flip="none" rotWithShape="1">
              <a:gsLst>
                <a:gs pos="100000">
                  <a:srgbClr val="00BCD4">
                    <a:alpha val="0"/>
                  </a:srgbClr>
                </a:gs>
                <a:gs pos="0">
                  <a:srgbClr val="3EBCD4"/>
                </a:gs>
              </a:gsLst>
              <a:lin ang="13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5E45982-A0B9-204E-9263-B48B96E029DF}"/>
              </a:ext>
            </a:extLst>
          </p:cNvPr>
          <p:cNvGrpSpPr/>
          <p:nvPr userDrawn="1"/>
        </p:nvGrpSpPr>
        <p:grpSpPr>
          <a:xfrm>
            <a:off x="10469060" y="-462592"/>
            <a:ext cx="1722940" cy="1589427"/>
            <a:chOff x="11126719" y="-310190"/>
            <a:chExt cx="1217681" cy="1123321"/>
          </a:xfrm>
        </p:grpSpPr>
        <p:sp>
          <p:nvSpPr>
            <p:cNvPr id="11" name="Rectangle 75">
              <a:extLst>
                <a:ext uri="{FF2B5EF4-FFF2-40B4-BE49-F238E27FC236}">
                  <a16:creationId xmlns:a16="http://schemas.microsoft.com/office/drawing/2014/main" id="{7AB65B83-DEEA-4242-B7F4-BC14EB761325}"/>
                </a:ext>
              </a:extLst>
            </p:cNvPr>
            <p:cNvSpPr/>
            <p:nvPr/>
          </p:nvSpPr>
          <p:spPr>
            <a:xfrm rot="5400000" flipH="1">
              <a:off x="11126719" y="-99620"/>
              <a:ext cx="720000" cy="720000"/>
            </a:xfrm>
            <a:prstGeom prst="rect">
              <a:avLst/>
            </a:prstGeom>
            <a:gradFill flip="none" rotWithShape="1">
              <a:gsLst>
                <a:gs pos="100000">
                  <a:srgbClr val="00BCD4">
                    <a:alpha val="0"/>
                  </a:srgbClr>
                </a:gs>
                <a:gs pos="0">
                  <a:srgbClr val="3EBCD4"/>
                </a:gs>
              </a:gsLst>
              <a:lin ang="13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Rectangle 75">
              <a:extLst>
                <a:ext uri="{FF2B5EF4-FFF2-40B4-BE49-F238E27FC236}">
                  <a16:creationId xmlns:a16="http://schemas.microsoft.com/office/drawing/2014/main" id="{564FE29D-5B69-DE47-B5C6-6B7BFF91E640}"/>
                </a:ext>
              </a:extLst>
            </p:cNvPr>
            <p:cNvSpPr/>
            <p:nvPr/>
          </p:nvSpPr>
          <p:spPr>
            <a:xfrm rot="16200000" flipH="1">
              <a:off x="11624400" y="93131"/>
              <a:ext cx="720000" cy="720000"/>
            </a:xfrm>
            <a:prstGeom prst="rect">
              <a:avLst/>
            </a:prstGeom>
            <a:gradFill flip="none" rotWithShape="1">
              <a:gsLst>
                <a:gs pos="100000">
                  <a:srgbClr val="00BCD4">
                    <a:alpha val="0"/>
                  </a:srgbClr>
                </a:gs>
                <a:gs pos="0">
                  <a:srgbClr val="3EBCD4"/>
                </a:gs>
              </a:gsLst>
              <a:lin ang="13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Rectangle 75">
              <a:extLst>
                <a:ext uri="{FF2B5EF4-FFF2-40B4-BE49-F238E27FC236}">
                  <a16:creationId xmlns:a16="http://schemas.microsoft.com/office/drawing/2014/main" id="{412DAA38-E3DC-6549-A9A4-90098737182A}"/>
                </a:ext>
              </a:extLst>
            </p:cNvPr>
            <p:cNvSpPr/>
            <p:nvPr/>
          </p:nvSpPr>
          <p:spPr>
            <a:xfrm rot="10800000" flipH="1">
              <a:off x="11624400" y="-310190"/>
              <a:ext cx="720000" cy="720000"/>
            </a:xfrm>
            <a:prstGeom prst="rect">
              <a:avLst/>
            </a:prstGeom>
            <a:gradFill flip="none" rotWithShape="1">
              <a:gsLst>
                <a:gs pos="100000">
                  <a:srgbClr val="00BCD4">
                    <a:alpha val="0"/>
                  </a:srgbClr>
                </a:gs>
                <a:gs pos="0">
                  <a:srgbClr val="3EBCD4"/>
                </a:gs>
              </a:gsLst>
              <a:lin ang="13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8EC55BA3-2594-C943-BD62-C79801FC445B}"/>
              </a:ext>
            </a:extLst>
          </p:cNvPr>
          <p:cNvGrpSpPr/>
          <p:nvPr userDrawn="1"/>
        </p:nvGrpSpPr>
        <p:grpSpPr>
          <a:xfrm>
            <a:off x="10469060" y="5763965"/>
            <a:ext cx="1722940" cy="1589427"/>
            <a:chOff x="11126719" y="-310190"/>
            <a:chExt cx="1217681" cy="1123321"/>
          </a:xfrm>
        </p:grpSpPr>
        <p:sp>
          <p:nvSpPr>
            <p:cNvPr id="15" name="Rectangle 75">
              <a:extLst>
                <a:ext uri="{FF2B5EF4-FFF2-40B4-BE49-F238E27FC236}">
                  <a16:creationId xmlns:a16="http://schemas.microsoft.com/office/drawing/2014/main" id="{D726B1E1-AECE-144D-9784-D93C45D8778C}"/>
                </a:ext>
              </a:extLst>
            </p:cNvPr>
            <p:cNvSpPr/>
            <p:nvPr/>
          </p:nvSpPr>
          <p:spPr>
            <a:xfrm rot="5400000" flipH="1">
              <a:off x="11126719" y="-99620"/>
              <a:ext cx="720000" cy="720000"/>
            </a:xfrm>
            <a:prstGeom prst="rect">
              <a:avLst/>
            </a:prstGeom>
            <a:gradFill flip="none" rotWithShape="1">
              <a:gsLst>
                <a:gs pos="100000">
                  <a:srgbClr val="00BCD4">
                    <a:alpha val="0"/>
                  </a:srgbClr>
                </a:gs>
                <a:gs pos="0">
                  <a:srgbClr val="3EBCD4"/>
                </a:gs>
              </a:gsLst>
              <a:lin ang="13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6" name="Rectangle 75">
              <a:extLst>
                <a:ext uri="{FF2B5EF4-FFF2-40B4-BE49-F238E27FC236}">
                  <a16:creationId xmlns:a16="http://schemas.microsoft.com/office/drawing/2014/main" id="{391CF328-A195-4B49-A22C-A7635F9DCD9A}"/>
                </a:ext>
              </a:extLst>
            </p:cNvPr>
            <p:cNvSpPr/>
            <p:nvPr/>
          </p:nvSpPr>
          <p:spPr>
            <a:xfrm rot="16200000" flipH="1">
              <a:off x="11624400" y="93131"/>
              <a:ext cx="720000" cy="720000"/>
            </a:xfrm>
            <a:prstGeom prst="rect">
              <a:avLst/>
            </a:prstGeom>
            <a:gradFill flip="none" rotWithShape="1">
              <a:gsLst>
                <a:gs pos="100000">
                  <a:srgbClr val="00BCD4">
                    <a:alpha val="0"/>
                  </a:srgbClr>
                </a:gs>
                <a:gs pos="0">
                  <a:srgbClr val="3EBCD4"/>
                </a:gs>
              </a:gsLst>
              <a:lin ang="13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" name="Rectangle 75">
              <a:extLst>
                <a:ext uri="{FF2B5EF4-FFF2-40B4-BE49-F238E27FC236}">
                  <a16:creationId xmlns:a16="http://schemas.microsoft.com/office/drawing/2014/main" id="{566EF819-511F-8745-BBD3-F8B5CF9D3C8F}"/>
                </a:ext>
              </a:extLst>
            </p:cNvPr>
            <p:cNvSpPr/>
            <p:nvPr/>
          </p:nvSpPr>
          <p:spPr>
            <a:xfrm rot="10800000" flipH="1">
              <a:off x="11624400" y="-310190"/>
              <a:ext cx="720000" cy="720000"/>
            </a:xfrm>
            <a:prstGeom prst="rect">
              <a:avLst/>
            </a:prstGeom>
            <a:gradFill flip="none" rotWithShape="1">
              <a:gsLst>
                <a:gs pos="100000">
                  <a:srgbClr val="00BCD4">
                    <a:alpha val="0"/>
                  </a:srgbClr>
                </a:gs>
                <a:gs pos="0">
                  <a:srgbClr val="3EBCD4"/>
                </a:gs>
              </a:gsLst>
              <a:lin ang="13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024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3C9CD49-8C39-7B4E-9BDC-F0773D175007}"/>
              </a:ext>
            </a:extLst>
          </p:cNvPr>
          <p:cNvSpPr/>
          <p:nvPr userDrawn="1"/>
        </p:nvSpPr>
        <p:spPr>
          <a:xfrm>
            <a:off x="3637052" y="0"/>
            <a:ext cx="8554948" cy="6858000"/>
          </a:xfrm>
          <a:prstGeom prst="rect">
            <a:avLst/>
          </a:prstGeom>
          <a:gradFill>
            <a:gsLst>
              <a:gs pos="52000">
                <a:srgbClr val="020E1A">
                  <a:lumMod val="36000"/>
                </a:srgbClr>
              </a:gs>
              <a:gs pos="100000">
                <a:srgbClr val="062649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908C951-434A-4DD1-AFA3-1AF87D70474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47147" y="896184"/>
            <a:ext cx="2366010" cy="5138856"/>
          </a:xfrm>
          <a:custGeom>
            <a:avLst/>
            <a:gdLst>
              <a:gd name="connsiteX0" fmla="*/ 0 w 2366010"/>
              <a:gd name="connsiteY0" fmla="*/ 244787 h 5124450"/>
              <a:gd name="connsiteX1" fmla="*/ 244787 w 2366010"/>
              <a:gd name="connsiteY1" fmla="*/ 0 h 5124450"/>
              <a:gd name="connsiteX2" fmla="*/ 2121223 w 2366010"/>
              <a:gd name="connsiteY2" fmla="*/ 0 h 5124450"/>
              <a:gd name="connsiteX3" fmla="*/ 2366010 w 2366010"/>
              <a:gd name="connsiteY3" fmla="*/ 244787 h 5124450"/>
              <a:gd name="connsiteX4" fmla="*/ 2366010 w 2366010"/>
              <a:gd name="connsiteY4" fmla="*/ 4879663 h 5124450"/>
              <a:gd name="connsiteX5" fmla="*/ 2121223 w 2366010"/>
              <a:gd name="connsiteY5" fmla="*/ 5124450 h 5124450"/>
              <a:gd name="connsiteX6" fmla="*/ 244787 w 2366010"/>
              <a:gd name="connsiteY6" fmla="*/ 5124450 h 5124450"/>
              <a:gd name="connsiteX7" fmla="*/ 0 w 2366010"/>
              <a:gd name="connsiteY7" fmla="*/ 4879663 h 5124450"/>
              <a:gd name="connsiteX8" fmla="*/ 0 w 2366010"/>
              <a:gd name="connsiteY8" fmla="*/ 244787 h 5124450"/>
              <a:gd name="connsiteX0" fmla="*/ 0 w 2366010"/>
              <a:gd name="connsiteY0" fmla="*/ 244793 h 5124456"/>
              <a:gd name="connsiteX1" fmla="*/ 244787 w 2366010"/>
              <a:gd name="connsiteY1" fmla="*/ 6 h 5124456"/>
              <a:gd name="connsiteX2" fmla="*/ 659130 w 2366010"/>
              <a:gd name="connsiteY2" fmla="*/ 186696 h 5124456"/>
              <a:gd name="connsiteX3" fmla="*/ 2121223 w 2366010"/>
              <a:gd name="connsiteY3" fmla="*/ 6 h 5124456"/>
              <a:gd name="connsiteX4" fmla="*/ 2366010 w 2366010"/>
              <a:gd name="connsiteY4" fmla="*/ 244793 h 5124456"/>
              <a:gd name="connsiteX5" fmla="*/ 2366010 w 2366010"/>
              <a:gd name="connsiteY5" fmla="*/ 4879669 h 5124456"/>
              <a:gd name="connsiteX6" fmla="*/ 2121223 w 2366010"/>
              <a:gd name="connsiteY6" fmla="*/ 5124456 h 5124456"/>
              <a:gd name="connsiteX7" fmla="*/ 244787 w 2366010"/>
              <a:gd name="connsiteY7" fmla="*/ 5124456 h 5124456"/>
              <a:gd name="connsiteX8" fmla="*/ 0 w 2366010"/>
              <a:gd name="connsiteY8" fmla="*/ 4879669 h 5124456"/>
              <a:gd name="connsiteX9" fmla="*/ 0 w 2366010"/>
              <a:gd name="connsiteY9" fmla="*/ 244793 h 5124456"/>
              <a:gd name="connsiteX0" fmla="*/ 0 w 2366010"/>
              <a:gd name="connsiteY0" fmla="*/ 244794 h 5124457"/>
              <a:gd name="connsiteX1" fmla="*/ 244787 w 2366010"/>
              <a:gd name="connsiteY1" fmla="*/ 7 h 5124457"/>
              <a:gd name="connsiteX2" fmla="*/ 659130 w 2366010"/>
              <a:gd name="connsiteY2" fmla="*/ 186697 h 5124457"/>
              <a:gd name="connsiteX3" fmla="*/ 2121223 w 2366010"/>
              <a:gd name="connsiteY3" fmla="*/ 7 h 5124457"/>
              <a:gd name="connsiteX4" fmla="*/ 2366010 w 2366010"/>
              <a:gd name="connsiteY4" fmla="*/ 244794 h 5124457"/>
              <a:gd name="connsiteX5" fmla="*/ 2366010 w 2366010"/>
              <a:gd name="connsiteY5" fmla="*/ 4879670 h 5124457"/>
              <a:gd name="connsiteX6" fmla="*/ 2121223 w 2366010"/>
              <a:gd name="connsiteY6" fmla="*/ 5124457 h 5124457"/>
              <a:gd name="connsiteX7" fmla="*/ 244787 w 2366010"/>
              <a:gd name="connsiteY7" fmla="*/ 5124457 h 5124457"/>
              <a:gd name="connsiteX8" fmla="*/ 0 w 2366010"/>
              <a:gd name="connsiteY8" fmla="*/ 4879670 h 5124457"/>
              <a:gd name="connsiteX9" fmla="*/ 0 w 2366010"/>
              <a:gd name="connsiteY9" fmla="*/ 244794 h 5124457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6591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6591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7353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9704 h 5139367"/>
              <a:gd name="connsiteX1" fmla="*/ 244787 w 2366010"/>
              <a:gd name="connsiteY1" fmla="*/ 14917 h 5139367"/>
              <a:gd name="connsiteX2" fmla="*/ 499110 w 2366010"/>
              <a:gd name="connsiteY2" fmla="*/ 30158 h 5139367"/>
              <a:gd name="connsiteX3" fmla="*/ 735330 w 2366010"/>
              <a:gd name="connsiteY3" fmla="*/ 201607 h 5139367"/>
              <a:gd name="connsiteX4" fmla="*/ 2121223 w 2366010"/>
              <a:gd name="connsiteY4" fmla="*/ 14917 h 5139367"/>
              <a:gd name="connsiteX5" fmla="*/ 2366010 w 2366010"/>
              <a:gd name="connsiteY5" fmla="*/ 259704 h 5139367"/>
              <a:gd name="connsiteX6" fmla="*/ 2366010 w 2366010"/>
              <a:gd name="connsiteY6" fmla="*/ 4894580 h 5139367"/>
              <a:gd name="connsiteX7" fmla="*/ 2121223 w 2366010"/>
              <a:gd name="connsiteY7" fmla="*/ 5139367 h 5139367"/>
              <a:gd name="connsiteX8" fmla="*/ 244787 w 2366010"/>
              <a:gd name="connsiteY8" fmla="*/ 5139367 h 5139367"/>
              <a:gd name="connsiteX9" fmla="*/ 0 w 2366010"/>
              <a:gd name="connsiteY9" fmla="*/ 4894580 h 5139367"/>
              <a:gd name="connsiteX10" fmla="*/ 0 w 2366010"/>
              <a:gd name="connsiteY10" fmla="*/ 259704 h 5139367"/>
              <a:gd name="connsiteX0" fmla="*/ 0 w 2366010"/>
              <a:gd name="connsiteY0" fmla="*/ 255334 h 5134997"/>
              <a:gd name="connsiteX1" fmla="*/ 244787 w 2366010"/>
              <a:gd name="connsiteY1" fmla="*/ 10547 h 5134997"/>
              <a:gd name="connsiteX2" fmla="*/ 499110 w 2366010"/>
              <a:gd name="connsiteY2" fmla="*/ 25788 h 5134997"/>
              <a:gd name="connsiteX3" fmla="*/ 735330 w 2366010"/>
              <a:gd name="connsiteY3" fmla="*/ 197237 h 5134997"/>
              <a:gd name="connsiteX4" fmla="*/ 2121223 w 2366010"/>
              <a:gd name="connsiteY4" fmla="*/ 10547 h 5134997"/>
              <a:gd name="connsiteX5" fmla="*/ 2366010 w 2366010"/>
              <a:gd name="connsiteY5" fmla="*/ 255334 h 5134997"/>
              <a:gd name="connsiteX6" fmla="*/ 2366010 w 2366010"/>
              <a:gd name="connsiteY6" fmla="*/ 4890210 h 5134997"/>
              <a:gd name="connsiteX7" fmla="*/ 2121223 w 2366010"/>
              <a:gd name="connsiteY7" fmla="*/ 5134997 h 5134997"/>
              <a:gd name="connsiteX8" fmla="*/ 244787 w 2366010"/>
              <a:gd name="connsiteY8" fmla="*/ 5134997 h 5134997"/>
              <a:gd name="connsiteX9" fmla="*/ 0 w 2366010"/>
              <a:gd name="connsiteY9" fmla="*/ 4890210 h 5134997"/>
              <a:gd name="connsiteX10" fmla="*/ 0 w 2366010"/>
              <a:gd name="connsiteY10" fmla="*/ 255334 h 5134997"/>
              <a:gd name="connsiteX0" fmla="*/ 0 w 2366010"/>
              <a:gd name="connsiteY0" fmla="*/ 255334 h 5134997"/>
              <a:gd name="connsiteX1" fmla="*/ 244787 w 2366010"/>
              <a:gd name="connsiteY1" fmla="*/ 10547 h 5134997"/>
              <a:gd name="connsiteX2" fmla="*/ 499110 w 2366010"/>
              <a:gd name="connsiteY2" fmla="*/ 25788 h 5134997"/>
              <a:gd name="connsiteX3" fmla="*/ 731520 w 2366010"/>
              <a:gd name="connsiteY3" fmla="*/ 193427 h 5134997"/>
              <a:gd name="connsiteX4" fmla="*/ 2121223 w 2366010"/>
              <a:gd name="connsiteY4" fmla="*/ 10547 h 5134997"/>
              <a:gd name="connsiteX5" fmla="*/ 2366010 w 2366010"/>
              <a:gd name="connsiteY5" fmla="*/ 255334 h 5134997"/>
              <a:gd name="connsiteX6" fmla="*/ 2366010 w 2366010"/>
              <a:gd name="connsiteY6" fmla="*/ 4890210 h 5134997"/>
              <a:gd name="connsiteX7" fmla="*/ 2121223 w 2366010"/>
              <a:gd name="connsiteY7" fmla="*/ 5134997 h 5134997"/>
              <a:gd name="connsiteX8" fmla="*/ 244787 w 2366010"/>
              <a:gd name="connsiteY8" fmla="*/ 5134997 h 5134997"/>
              <a:gd name="connsiteX9" fmla="*/ 0 w 2366010"/>
              <a:gd name="connsiteY9" fmla="*/ 4890210 h 5134997"/>
              <a:gd name="connsiteX10" fmla="*/ 0 w 2366010"/>
              <a:gd name="connsiteY10" fmla="*/ 255334 h 5134997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152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152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914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914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1685 h 5131348"/>
              <a:gd name="connsiteX1" fmla="*/ 244787 w 2366010"/>
              <a:gd name="connsiteY1" fmla="*/ 6898 h 5131348"/>
              <a:gd name="connsiteX2" fmla="*/ 510540 w 2366010"/>
              <a:gd name="connsiteY2" fmla="*/ 10709 h 5131348"/>
              <a:gd name="connsiteX3" fmla="*/ 739140 w 2366010"/>
              <a:gd name="connsiteY3" fmla="*/ 189778 h 5131348"/>
              <a:gd name="connsiteX4" fmla="*/ 2121223 w 2366010"/>
              <a:gd name="connsiteY4" fmla="*/ 6898 h 5131348"/>
              <a:gd name="connsiteX5" fmla="*/ 2366010 w 2366010"/>
              <a:gd name="connsiteY5" fmla="*/ 251685 h 5131348"/>
              <a:gd name="connsiteX6" fmla="*/ 2366010 w 2366010"/>
              <a:gd name="connsiteY6" fmla="*/ 4886561 h 5131348"/>
              <a:gd name="connsiteX7" fmla="*/ 2121223 w 2366010"/>
              <a:gd name="connsiteY7" fmla="*/ 5131348 h 5131348"/>
              <a:gd name="connsiteX8" fmla="*/ 244787 w 2366010"/>
              <a:gd name="connsiteY8" fmla="*/ 5131348 h 5131348"/>
              <a:gd name="connsiteX9" fmla="*/ 0 w 2366010"/>
              <a:gd name="connsiteY9" fmla="*/ 4886561 h 5131348"/>
              <a:gd name="connsiteX10" fmla="*/ 0 w 2366010"/>
              <a:gd name="connsiteY10" fmla="*/ 251685 h 5131348"/>
              <a:gd name="connsiteX0" fmla="*/ 0 w 2366010"/>
              <a:gd name="connsiteY0" fmla="*/ 251685 h 5131348"/>
              <a:gd name="connsiteX1" fmla="*/ 244787 w 2366010"/>
              <a:gd name="connsiteY1" fmla="*/ 6898 h 5131348"/>
              <a:gd name="connsiteX2" fmla="*/ 510540 w 2366010"/>
              <a:gd name="connsiteY2" fmla="*/ 10709 h 5131348"/>
              <a:gd name="connsiteX3" fmla="*/ 727710 w 2366010"/>
              <a:gd name="connsiteY3" fmla="*/ 189778 h 5131348"/>
              <a:gd name="connsiteX4" fmla="*/ 2121223 w 2366010"/>
              <a:gd name="connsiteY4" fmla="*/ 6898 h 5131348"/>
              <a:gd name="connsiteX5" fmla="*/ 2366010 w 2366010"/>
              <a:gd name="connsiteY5" fmla="*/ 251685 h 5131348"/>
              <a:gd name="connsiteX6" fmla="*/ 2366010 w 2366010"/>
              <a:gd name="connsiteY6" fmla="*/ 4886561 h 5131348"/>
              <a:gd name="connsiteX7" fmla="*/ 2121223 w 2366010"/>
              <a:gd name="connsiteY7" fmla="*/ 5131348 h 5131348"/>
              <a:gd name="connsiteX8" fmla="*/ 244787 w 2366010"/>
              <a:gd name="connsiteY8" fmla="*/ 5131348 h 5131348"/>
              <a:gd name="connsiteX9" fmla="*/ 0 w 2366010"/>
              <a:gd name="connsiteY9" fmla="*/ 4886561 h 5131348"/>
              <a:gd name="connsiteX10" fmla="*/ 0 w 2366010"/>
              <a:gd name="connsiteY10" fmla="*/ 251685 h 5131348"/>
              <a:gd name="connsiteX0" fmla="*/ 0 w 2366010"/>
              <a:gd name="connsiteY0" fmla="*/ 255624 h 5135287"/>
              <a:gd name="connsiteX1" fmla="*/ 244787 w 2366010"/>
              <a:gd name="connsiteY1" fmla="*/ 10837 h 5135287"/>
              <a:gd name="connsiteX2" fmla="*/ 520700 w 2366010"/>
              <a:gd name="connsiteY2" fmla="*/ 7028 h 5135287"/>
              <a:gd name="connsiteX3" fmla="*/ 727710 w 2366010"/>
              <a:gd name="connsiteY3" fmla="*/ 193717 h 5135287"/>
              <a:gd name="connsiteX4" fmla="*/ 2121223 w 2366010"/>
              <a:gd name="connsiteY4" fmla="*/ 10837 h 5135287"/>
              <a:gd name="connsiteX5" fmla="*/ 2366010 w 2366010"/>
              <a:gd name="connsiteY5" fmla="*/ 255624 h 5135287"/>
              <a:gd name="connsiteX6" fmla="*/ 2366010 w 2366010"/>
              <a:gd name="connsiteY6" fmla="*/ 4890500 h 5135287"/>
              <a:gd name="connsiteX7" fmla="*/ 2121223 w 2366010"/>
              <a:gd name="connsiteY7" fmla="*/ 5135287 h 5135287"/>
              <a:gd name="connsiteX8" fmla="*/ 244787 w 2366010"/>
              <a:gd name="connsiteY8" fmla="*/ 5135287 h 5135287"/>
              <a:gd name="connsiteX9" fmla="*/ 0 w 2366010"/>
              <a:gd name="connsiteY9" fmla="*/ 4890500 h 5135287"/>
              <a:gd name="connsiteX10" fmla="*/ 0 w 2366010"/>
              <a:gd name="connsiteY10" fmla="*/ 255624 h 5135287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2121223 w 2366010"/>
              <a:gd name="connsiteY4" fmla="*/ 11860 h 5136310"/>
              <a:gd name="connsiteX5" fmla="*/ 2366010 w 2366010"/>
              <a:gd name="connsiteY5" fmla="*/ 256647 h 5136310"/>
              <a:gd name="connsiteX6" fmla="*/ 2366010 w 2366010"/>
              <a:gd name="connsiteY6" fmla="*/ 4891523 h 5136310"/>
              <a:gd name="connsiteX7" fmla="*/ 2121223 w 2366010"/>
              <a:gd name="connsiteY7" fmla="*/ 5136310 h 5136310"/>
              <a:gd name="connsiteX8" fmla="*/ 244787 w 2366010"/>
              <a:gd name="connsiteY8" fmla="*/ 5136310 h 5136310"/>
              <a:gd name="connsiteX9" fmla="*/ 0 w 2366010"/>
              <a:gd name="connsiteY9" fmla="*/ 4891523 h 5136310"/>
              <a:gd name="connsiteX10" fmla="*/ 0 w 2366010"/>
              <a:gd name="connsiteY10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2121223 w 2366010"/>
              <a:gd name="connsiteY4" fmla="*/ 11860 h 5136310"/>
              <a:gd name="connsiteX5" fmla="*/ 2366010 w 2366010"/>
              <a:gd name="connsiteY5" fmla="*/ 256647 h 5136310"/>
              <a:gd name="connsiteX6" fmla="*/ 2366010 w 2366010"/>
              <a:gd name="connsiteY6" fmla="*/ 4891523 h 5136310"/>
              <a:gd name="connsiteX7" fmla="*/ 2121223 w 2366010"/>
              <a:gd name="connsiteY7" fmla="*/ 5136310 h 5136310"/>
              <a:gd name="connsiteX8" fmla="*/ 244787 w 2366010"/>
              <a:gd name="connsiteY8" fmla="*/ 5136310 h 5136310"/>
              <a:gd name="connsiteX9" fmla="*/ 0 w 2366010"/>
              <a:gd name="connsiteY9" fmla="*/ 4891523 h 5136310"/>
              <a:gd name="connsiteX10" fmla="*/ 0 w 2366010"/>
              <a:gd name="connsiteY10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2381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58153 w 2366010"/>
              <a:gd name="connsiteY5" fmla="*/ 1375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5773 w 2366010"/>
              <a:gd name="connsiteY5" fmla="*/ 17823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73393 w 2366010"/>
              <a:gd name="connsiteY5" fmla="*/ 21125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0693 w 2366010"/>
              <a:gd name="connsiteY5" fmla="*/ 1883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0693 w 2366010"/>
              <a:gd name="connsiteY5" fmla="*/ 1883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8231 h 5137894"/>
              <a:gd name="connsiteX1" fmla="*/ 237167 w 2366010"/>
              <a:gd name="connsiteY1" fmla="*/ 10904 h 5137894"/>
              <a:gd name="connsiteX2" fmla="*/ 520700 w 2366010"/>
              <a:gd name="connsiteY2" fmla="*/ 9635 h 5137894"/>
              <a:gd name="connsiteX3" fmla="*/ 727710 w 2366010"/>
              <a:gd name="connsiteY3" fmla="*/ 196324 h 5137894"/>
              <a:gd name="connsiteX4" fmla="*/ 1364453 w 2366010"/>
              <a:gd name="connsiteY4" fmla="*/ 197597 h 5137894"/>
              <a:gd name="connsiteX5" fmla="*/ 1760693 w 2366010"/>
              <a:gd name="connsiteY5" fmla="*/ 189977 h 5137894"/>
              <a:gd name="connsiteX6" fmla="*/ 1877533 w 2366010"/>
              <a:gd name="connsiteY6" fmla="*/ 37577 h 5137894"/>
              <a:gd name="connsiteX7" fmla="*/ 2121223 w 2366010"/>
              <a:gd name="connsiteY7" fmla="*/ 13444 h 5137894"/>
              <a:gd name="connsiteX8" fmla="*/ 2366010 w 2366010"/>
              <a:gd name="connsiteY8" fmla="*/ 258231 h 5137894"/>
              <a:gd name="connsiteX9" fmla="*/ 2366010 w 2366010"/>
              <a:gd name="connsiteY9" fmla="*/ 4893107 h 5137894"/>
              <a:gd name="connsiteX10" fmla="*/ 2121223 w 2366010"/>
              <a:gd name="connsiteY10" fmla="*/ 5137894 h 5137894"/>
              <a:gd name="connsiteX11" fmla="*/ 244787 w 2366010"/>
              <a:gd name="connsiteY11" fmla="*/ 5137894 h 5137894"/>
              <a:gd name="connsiteX12" fmla="*/ 0 w 2366010"/>
              <a:gd name="connsiteY12" fmla="*/ 4893107 h 5137894"/>
              <a:gd name="connsiteX13" fmla="*/ 0 w 2366010"/>
              <a:gd name="connsiteY13" fmla="*/ 258231 h 5137894"/>
              <a:gd name="connsiteX0" fmla="*/ 0 w 2366010"/>
              <a:gd name="connsiteY0" fmla="*/ 258231 h 5137894"/>
              <a:gd name="connsiteX1" fmla="*/ 237167 w 2366010"/>
              <a:gd name="connsiteY1" fmla="*/ 10904 h 5137894"/>
              <a:gd name="connsiteX2" fmla="*/ 520700 w 2366010"/>
              <a:gd name="connsiteY2" fmla="*/ 9635 h 5137894"/>
              <a:gd name="connsiteX3" fmla="*/ 727710 w 2366010"/>
              <a:gd name="connsiteY3" fmla="*/ 196324 h 5137894"/>
              <a:gd name="connsiteX4" fmla="*/ 1364453 w 2366010"/>
              <a:gd name="connsiteY4" fmla="*/ 197597 h 5137894"/>
              <a:gd name="connsiteX5" fmla="*/ 1760693 w 2366010"/>
              <a:gd name="connsiteY5" fmla="*/ 189977 h 5137894"/>
              <a:gd name="connsiteX6" fmla="*/ 1877533 w 2366010"/>
              <a:gd name="connsiteY6" fmla="*/ 37577 h 5137894"/>
              <a:gd name="connsiteX7" fmla="*/ 2121223 w 2366010"/>
              <a:gd name="connsiteY7" fmla="*/ 13444 h 5137894"/>
              <a:gd name="connsiteX8" fmla="*/ 2366010 w 2366010"/>
              <a:gd name="connsiteY8" fmla="*/ 258231 h 5137894"/>
              <a:gd name="connsiteX9" fmla="*/ 2366010 w 2366010"/>
              <a:gd name="connsiteY9" fmla="*/ 4893107 h 5137894"/>
              <a:gd name="connsiteX10" fmla="*/ 2121223 w 2366010"/>
              <a:gd name="connsiteY10" fmla="*/ 5137894 h 5137894"/>
              <a:gd name="connsiteX11" fmla="*/ 244787 w 2366010"/>
              <a:gd name="connsiteY11" fmla="*/ 5137894 h 5137894"/>
              <a:gd name="connsiteX12" fmla="*/ 0 w 2366010"/>
              <a:gd name="connsiteY12" fmla="*/ 4893107 h 5137894"/>
              <a:gd name="connsiteX13" fmla="*/ 0 w 2366010"/>
              <a:gd name="connsiteY13" fmla="*/ 258231 h 5137894"/>
              <a:gd name="connsiteX0" fmla="*/ 0 w 2366010"/>
              <a:gd name="connsiteY0" fmla="*/ 263996 h 5143659"/>
              <a:gd name="connsiteX1" fmla="*/ 237167 w 2366010"/>
              <a:gd name="connsiteY1" fmla="*/ 16669 h 5143659"/>
              <a:gd name="connsiteX2" fmla="*/ 520700 w 2366010"/>
              <a:gd name="connsiteY2" fmla="*/ 15400 h 5143659"/>
              <a:gd name="connsiteX3" fmla="*/ 727710 w 2366010"/>
              <a:gd name="connsiteY3" fmla="*/ 202089 h 5143659"/>
              <a:gd name="connsiteX4" fmla="*/ 1364453 w 2366010"/>
              <a:gd name="connsiteY4" fmla="*/ 203362 h 5143659"/>
              <a:gd name="connsiteX5" fmla="*/ 1760693 w 2366010"/>
              <a:gd name="connsiteY5" fmla="*/ 195742 h 5143659"/>
              <a:gd name="connsiteX6" fmla="*/ 1864833 w 2366010"/>
              <a:gd name="connsiteY6" fmla="*/ 25562 h 5143659"/>
              <a:gd name="connsiteX7" fmla="*/ 2121223 w 2366010"/>
              <a:gd name="connsiteY7" fmla="*/ 19209 h 5143659"/>
              <a:gd name="connsiteX8" fmla="*/ 2366010 w 2366010"/>
              <a:gd name="connsiteY8" fmla="*/ 263996 h 5143659"/>
              <a:gd name="connsiteX9" fmla="*/ 2366010 w 2366010"/>
              <a:gd name="connsiteY9" fmla="*/ 4898872 h 5143659"/>
              <a:gd name="connsiteX10" fmla="*/ 2121223 w 2366010"/>
              <a:gd name="connsiteY10" fmla="*/ 5143659 h 5143659"/>
              <a:gd name="connsiteX11" fmla="*/ 244787 w 2366010"/>
              <a:gd name="connsiteY11" fmla="*/ 5143659 h 5143659"/>
              <a:gd name="connsiteX12" fmla="*/ 0 w 2366010"/>
              <a:gd name="connsiteY12" fmla="*/ 4898872 h 5143659"/>
              <a:gd name="connsiteX13" fmla="*/ 0 w 2366010"/>
              <a:gd name="connsiteY13" fmla="*/ 263996 h 5143659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364453 w 2366010"/>
              <a:gd name="connsiteY4" fmla="*/ 196014 h 5136311"/>
              <a:gd name="connsiteX5" fmla="*/ 1760693 w 2366010"/>
              <a:gd name="connsiteY5" fmla="*/ 188394 h 5136311"/>
              <a:gd name="connsiteX6" fmla="*/ 1864833 w 2366010"/>
              <a:gd name="connsiteY6" fmla="*/ 18214 h 5136311"/>
              <a:gd name="connsiteX7" fmla="*/ 2121223 w 2366010"/>
              <a:gd name="connsiteY7" fmla="*/ 11861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6069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60632 h 5140295"/>
              <a:gd name="connsiteX1" fmla="*/ 237167 w 2366010"/>
              <a:gd name="connsiteY1" fmla="*/ 13305 h 5140295"/>
              <a:gd name="connsiteX2" fmla="*/ 520700 w 2366010"/>
              <a:gd name="connsiteY2" fmla="*/ 12036 h 5140295"/>
              <a:gd name="connsiteX3" fmla="*/ 727710 w 2366010"/>
              <a:gd name="connsiteY3" fmla="*/ 198725 h 5140295"/>
              <a:gd name="connsiteX4" fmla="*/ 1364453 w 2366010"/>
              <a:gd name="connsiteY4" fmla="*/ 199998 h 5140295"/>
              <a:gd name="connsiteX5" fmla="*/ 1753073 w 2366010"/>
              <a:gd name="connsiteY5" fmla="*/ 192378 h 5140295"/>
              <a:gd name="connsiteX6" fmla="*/ 1857213 w 2366010"/>
              <a:gd name="connsiteY6" fmla="*/ 14578 h 5140295"/>
              <a:gd name="connsiteX7" fmla="*/ 2121223 w 2366010"/>
              <a:gd name="connsiteY7" fmla="*/ 15845 h 5140295"/>
              <a:gd name="connsiteX8" fmla="*/ 2366010 w 2366010"/>
              <a:gd name="connsiteY8" fmla="*/ 260632 h 5140295"/>
              <a:gd name="connsiteX9" fmla="*/ 2366010 w 2366010"/>
              <a:gd name="connsiteY9" fmla="*/ 4895508 h 5140295"/>
              <a:gd name="connsiteX10" fmla="*/ 2121223 w 2366010"/>
              <a:gd name="connsiteY10" fmla="*/ 5140295 h 5140295"/>
              <a:gd name="connsiteX11" fmla="*/ 244787 w 2366010"/>
              <a:gd name="connsiteY11" fmla="*/ 5140295 h 5140295"/>
              <a:gd name="connsiteX12" fmla="*/ 0 w 2366010"/>
              <a:gd name="connsiteY12" fmla="*/ 4895508 h 5140295"/>
              <a:gd name="connsiteX13" fmla="*/ 0 w 2366010"/>
              <a:gd name="connsiteY13" fmla="*/ 260632 h 5140295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3073 w 2366010"/>
              <a:gd name="connsiteY5" fmla="*/ 193915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59044 h 5138707"/>
              <a:gd name="connsiteX1" fmla="*/ 237167 w 2366010"/>
              <a:gd name="connsiteY1" fmla="*/ 11717 h 5138707"/>
              <a:gd name="connsiteX2" fmla="*/ 520700 w 2366010"/>
              <a:gd name="connsiteY2" fmla="*/ 10448 h 5138707"/>
              <a:gd name="connsiteX3" fmla="*/ 727710 w 2366010"/>
              <a:gd name="connsiteY3" fmla="*/ 197137 h 5138707"/>
              <a:gd name="connsiteX4" fmla="*/ 1364453 w 2366010"/>
              <a:gd name="connsiteY4" fmla="*/ 198410 h 5138707"/>
              <a:gd name="connsiteX5" fmla="*/ 1753073 w 2366010"/>
              <a:gd name="connsiteY5" fmla="*/ 190790 h 5138707"/>
              <a:gd name="connsiteX6" fmla="*/ 1857213 w 2366010"/>
              <a:gd name="connsiteY6" fmla="*/ 12990 h 5138707"/>
              <a:gd name="connsiteX7" fmla="*/ 2121223 w 2366010"/>
              <a:gd name="connsiteY7" fmla="*/ 14257 h 5138707"/>
              <a:gd name="connsiteX8" fmla="*/ 2366010 w 2366010"/>
              <a:gd name="connsiteY8" fmla="*/ 259044 h 5138707"/>
              <a:gd name="connsiteX9" fmla="*/ 2366010 w 2366010"/>
              <a:gd name="connsiteY9" fmla="*/ 4893920 h 5138707"/>
              <a:gd name="connsiteX10" fmla="*/ 2121223 w 2366010"/>
              <a:gd name="connsiteY10" fmla="*/ 5138707 h 5138707"/>
              <a:gd name="connsiteX11" fmla="*/ 244787 w 2366010"/>
              <a:gd name="connsiteY11" fmla="*/ 5138707 h 5138707"/>
              <a:gd name="connsiteX12" fmla="*/ 0 w 2366010"/>
              <a:gd name="connsiteY12" fmla="*/ 4893920 h 5138707"/>
              <a:gd name="connsiteX13" fmla="*/ 0 w 2366010"/>
              <a:gd name="connsiteY13" fmla="*/ 259044 h 5138707"/>
              <a:gd name="connsiteX0" fmla="*/ 0 w 2366010"/>
              <a:gd name="connsiteY0" fmla="*/ 259044 h 5138707"/>
              <a:gd name="connsiteX1" fmla="*/ 237167 w 2366010"/>
              <a:gd name="connsiteY1" fmla="*/ 11717 h 5138707"/>
              <a:gd name="connsiteX2" fmla="*/ 520700 w 2366010"/>
              <a:gd name="connsiteY2" fmla="*/ 10448 h 5138707"/>
              <a:gd name="connsiteX3" fmla="*/ 727710 w 2366010"/>
              <a:gd name="connsiteY3" fmla="*/ 197137 h 5138707"/>
              <a:gd name="connsiteX4" fmla="*/ 1364453 w 2366010"/>
              <a:gd name="connsiteY4" fmla="*/ 198410 h 5138707"/>
              <a:gd name="connsiteX5" fmla="*/ 1753073 w 2366010"/>
              <a:gd name="connsiteY5" fmla="*/ 190790 h 5138707"/>
              <a:gd name="connsiteX6" fmla="*/ 1857213 w 2366010"/>
              <a:gd name="connsiteY6" fmla="*/ 12990 h 5138707"/>
              <a:gd name="connsiteX7" fmla="*/ 2121223 w 2366010"/>
              <a:gd name="connsiteY7" fmla="*/ 14257 h 5138707"/>
              <a:gd name="connsiteX8" fmla="*/ 2366010 w 2366010"/>
              <a:gd name="connsiteY8" fmla="*/ 259044 h 5138707"/>
              <a:gd name="connsiteX9" fmla="*/ 2366010 w 2366010"/>
              <a:gd name="connsiteY9" fmla="*/ 4893920 h 5138707"/>
              <a:gd name="connsiteX10" fmla="*/ 2121223 w 2366010"/>
              <a:gd name="connsiteY10" fmla="*/ 5138707 h 5138707"/>
              <a:gd name="connsiteX11" fmla="*/ 244787 w 2366010"/>
              <a:gd name="connsiteY11" fmla="*/ 5138707 h 5138707"/>
              <a:gd name="connsiteX12" fmla="*/ 0 w 2366010"/>
              <a:gd name="connsiteY12" fmla="*/ 4893920 h 5138707"/>
              <a:gd name="connsiteX13" fmla="*/ 0 w 2366010"/>
              <a:gd name="connsiteY13" fmla="*/ 259044 h 5138707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3073 w 2366010"/>
              <a:gd name="connsiteY5" fmla="*/ 193915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5613 w 2366010"/>
              <a:gd name="connsiteY5" fmla="*/ 186299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5613 w 2366010"/>
              <a:gd name="connsiteY5" fmla="*/ 186299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1383 h 5141046"/>
              <a:gd name="connsiteX1" fmla="*/ 237167 w 2366010"/>
              <a:gd name="connsiteY1" fmla="*/ 14056 h 5141046"/>
              <a:gd name="connsiteX2" fmla="*/ 520700 w 2366010"/>
              <a:gd name="connsiteY2" fmla="*/ 12787 h 5141046"/>
              <a:gd name="connsiteX3" fmla="*/ 727710 w 2366010"/>
              <a:gd name="connsiteY3" fmla="*/ 199476 h 5141046"/>
              <a:gd name="connsiteX4" fmla="*/ 1364453 w 2366010"/>
              <a:gd name="connsiteY4" fmla="*/ 200749 h 5141046"/>
              <a:gd name="connsiteX5" fmla="*/ 1755613 w 2366010"/>
              <a:gd name="connsiteY5" fmla="*/ 185513 h 5141046"/>
              <a:gd name="connsiteX6" fmla="*/ 1857213 w 2366010"/>
              <a:gd name="connsiteY6" fmla="*/ 15329 h 5141046"/>
              <a:gd name="connsiteX7" fmla="*/ 2121223 w 2366010"/>
              <a:gd name="connsiteY7" fmla="*/ 16596 h 5141046"/>
              <a:gd name="connsiteX8" fmla="*/ 2366010 w 2366010"/>
              <a:gd name="connsiteY8" fmla="*/ 261383 h 5141046"/>
              <a:gd name="connsiteX9" fmla="*/ 2366010 w 2366010"/>
              <a:gd name="connsiteY9" fmla="*/ 4896259 h 5141046"/>
              <a:gd name="connsiteX10" fmla="*/ 2121223 w 2366010"/>
              <a:gd name="connsiteY10" fmla="*/ 5141046 h 5141046"/>
              <a:gd name="connsiteX11" fmla="*/ 244787 w 2366010"/>
              <a:gd name="connsiteY11" fmla="*/ 5141046 h 5141046"/>
              <a:gd name="connsiteX12" fmla="*/ 0 w 2366010"/>
              <a:gd name="connsiteY12" fmla="*/ 4896259 h 5141046"/>
              <a:gd name="connsiteX13" fmla="*/ 0 w 2366010"/>
              <a:gd name="connsiteY13" fmla="*/ 261383 h 5141046"/>
              <a:gd name="connsiteX0" fmla="*/ 0 w 2366010"/>
              <a:gd name="connsiteY0" fmla="*/ 261383 h 5141046"/>
              <a:gd name="connsiteX1" fmla="*/ 237167 w 2366010"/>
              <a:gd name="connsiteY1" fmla="*/ 14056 h 5141046"/>
              <a:gd name="connsiteX2" fmla="*/ 520700 w 2366010"/>
              <a:gd name="connsiteY2" fmla="*/ 12787 h 5141046"/>
              <a:gd name="connsiteX3" fmla="*/ 727710 w 2366010"/>
              <a:gd name="connsiteY3" fmla="*/ 199476 h 5141046"/>
              <a:gd name="connsiteX4" fmla="*/ 1364453 w 2366010"/>
              <a:gd name="connsiteY4" fmla="*/ 200749 h 5141046"/>
              <a:gd name="connsiteX5" fmla="*/ 1755613 w 2366010"/>
              <a:gd name="connsiteY5" fmla="*/ 185513 h 5141046"/>
              <a:gd name="connsiteX6" fmla="*/ 1857213 w 2366010"/>
              <a:gd name="connsiteY6" fmla="*/ 15329 h 5141046"/>
              <a:gd name="connsiteX7" fmla="*/ 2121223 w 2366010"/>
              <a:gd name="connsiteY7" fmla="*/ 16596 h 5141046"/>
              <a:gd name="connsiteX8" fmla="*/ 2366010 w 2366010"/>
              <a:gd name="connsiteY8" fmla="*/ 261383 h 5141046"/>
              <a:gd name="connsiteX9" fmla="*/ 2366010 w 2366010"/>
              <a:gd name="connsiteY9" fmla="*/ 4896259 h 5141046"/>
              <a:gd name="connsiteX10" fmla="*/ 2121223 w 2366010"/>
              <a:gd name="connsiteY10" fmla="*/ 5141046 h 5141046"/>
              <a:gd name="connsiteX11" fmla="*/ 244787 w 2366010"/>
              <a:gd name="connsiteY11" fmla="*/ 5141046 h 5141046"/>
              <a:gd name="connsiteX12" fmla="*/ 0 w 2366010"/>
              <a:gd name="connsiteY12" fmla="*/ 4896259 h 5141046"/>
              <a:gd name="connsiteX13" fmla="*/ 0 w 2366010"/>
              <a:gd name="connsiteY13" fmla="*/ 261383 h 5141046"/>
              <a:gd name="connsiteX0" fmla="*/ 0 w 2366010"/>
              <a:gd name="connsiteY0" fmla="*/ 266517 h 5146180"/>
              <a:gd name="connsiteX1" fmla="*/ 237167 w 2366010"/>
              <a:gd name="connsiteY1" fmla="*/ 19190 h 5146180"/>
              <a:gd name="connsiteX2" fmla="*/ 520700 w 2366010"/>
              <a:gd name="connsiteY2" fmla="*/ 17921 h 5146180"/>
              <a:gd name="connsiteX3" fmla="*/ 727710 w 2366010"/>
              <a:gd name="connsiteY3" fmla="*/ 204610 h 5146180"/>
              <a:gd name="connsiteX4" fmla="*/ 1364453 w 2366010"/>
              <a:gd name="connsiteY4" fmla="*/ 205883 h 5146180"/>
              <a:gd name="connsiteX5" fmla="*/ 1755613 w 2366010"/>
              <a:gd name="connsiteY5" fmla="*/ 190647 h 5146180"/>
              <a:gd name="connsiteX6" fmla="*/ 1857213 w 2366010"/>
              <a:gd name="connsiteY6" fmla="*/ 20463 h 5146180"/>
              <a:gd name="connsiteX7" fmla="*/ 2133923 w 2366010"/>
              <a:gd name="connsiteY7" fmla="*/ 14114 h 5146180"/>
              <a:gd name="connsiteX8" fmla="*/ 2366010 w 2366010"/>
              <a:gd name="connsiteY8" fmla="*/ 266517 h 5146180"/>
              <a:gd name="connsiteX9" fmla="*/ 2366010 w 2366010"/>
              <a:gd name="connsiteY9" fmla="*/ 4901393 h 5146180"/>
              <a:gd name="connsiteX10" fmla="*/ 2121223 w 2366010"/>
              <a:gd name="connsiteY10" fmla="*/ 5146180 h 5146180"/>
              <a:gd name="connsiteX11" fmla="*/ 244787 w 2366010"/>
              <a:gd name="connsiteY11" fmla="*/ 5146180 h 5146180"/>
              <a:gd name="connsiteX12" fmla="*/ 0 w 2366010"/>
              <a:gd name="connsiteY12" fmla="*/ 4901393 h 5146180"/>
              <a:gd name="connsiteX13" fmla="*/ 0 w 2366010"/>
              <a:gd name="connsiteY13" fmla="*/ 266517 h 5146180"/>
              <a:gd name="connsiteX0" fmla="*/ 0 w 2366010"/>
              <a:gd name="connsiteY0" fmla="*/ 266517 h 5146180"/>
              <a:gd name="connsiteX1" fmla="*/ 237167 w 2366010"/>
              <a:gd name="connsiteY1" fmla="*/ 19190 h 5146180"/>
              <a:gd name="connsiteX2" fmla="*/ 520700 w 2366010"/>
              <a:gd name="connsiteY2" fmla="*/ 17921 h 5146180"/>
              <a:gd name="connsiteX3" fmla="*/ 727710 w 2366010"/>
              <a:gd name="connsiteY3" fmla="*/ 204610 h 5146180"/>
              <a:gd name="connsiteX4" fmla="*/ 1364453 w 2366010"/>
              <a:gd name="connsiteY4" fmla="*/ 205883 h 5146180"/>
              <a:gd name="connsiteX5" fmla="*/ 1755613 w 2366010"/>
              <a:gd name="connsiteY5" fmla="*/ 190647 h 5146180"/>
              <a:gd name="connsiteX6" fmla="*/ 1857213 w 2366010"/>
              <a:gd name="connsiteY6" fmla="*/ 20463 h 5146180"/>
              <a:gd name="connsiteX7" fmla="*/ 2133923 w 2366010"/>
              <a:gd name="connsiteY7" fmla="*/ 14114 h 5146180"/>
              <a:gd name="connsiteX8" fmla="*/ 2366010 w 2366010"/>
              <a:gd name="connsiteY8" fmla="*/ 266517 h 5146180"/>
              <a:gd name="connsiteX9" fmla="*/ 2366010 w 2366010"/>
              <a:gd name="connsiteY9" fmla="*/ 4901393 h 5146180"/>
              <a:gd name="connsiteX10" fmla="*/ 2121223 w 2366010"/>
              <a:gd name="connsiteY10" fmla="*/ 5146180 h 5146180"/>
              <a:gd name="connsiteX11" fmla="*/ 244787 w 2366010"/>
              <a:gd name="connsiteY11" fmla="*/ 5146180 h 5146180"/>
              <a:gd name="connsiteX12" fmla="*/ 0 w 2366010"/>
              <a:gd name="connsiteY12" fmla="*/ 4901393 h 5146180"/>
              <a:gd name="connsiteX13" fmla="*/ 0 w 2366010"/>
              <a:gd name="connsiteY13" fmla="*/ 266517 h 5146180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364453 w 2366010"/>
              <a:gd name="connsiteY4" fmla="*/ 207009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3708 w 2366010"/>
              <a:gd name="connsiteY5" fmla="*/ 189869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3708 w 2366010"/>
              <a:gd name="connsiteY5" fmla="*/ 189869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8788 w 2366010"/>
              <a:gd name="connsiteY5" fmla="*/ 173797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32790 w 2366010"/>
              <a:gd name="connsiteY3" fmla="*/ 189664 h 5136311"/>
              <a:gd name="connsiteX4" fmla="*/ 1274918 w 2366010"/>
              <a:gd name="connsiteY4" fmla="*/ 194110 h 5136311"/>
              <a:gd name="connsiteX5" fmla="*/ 1758788 w 2366010"/>
              <a:gd name="connsiteY5" fmla="*/ 173797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66010" h="5136311">
                <a:moveTo>
                  <a:pt x="0" y="256648"/>
                </a:moveTo>
                <a:cubicBezTo>
                  <a:pt x="0" y="121456"/>
                  <a:pt x="101975" y="14401"/>
                  <a:pt x="237167" y="9321"/>
                </a:cubicBezTo>
                <a:cubicBezTo>
                  <a:pt x="333052" y="-1632"/>
                  <a:pt x="444023" y="-4013"/>
                  <a:pt x="520700" y="8052"/>
                </a:cubicBezTo>
                <a:cubicBezTo>
                  <a:pt x="570707" y="42977"/>
                  <a:pt x="486568" y="204269"/>
                  <a:pt x="732790" y="189664"/>
                </a:cubicBezTo>
                <a:cubicBezTo>
                  <a:pt x="889925" y="194321"/>
                  <a:pt x="1103918" y="196755"/>
                  <a:pt x="1274918" y="194110"/>
                </a:cubicBezTo>
                <a:cubicBezTo>
                  <a:pt x="1445918" y="191466"/>
                  <a:pt x="1661739" y="204383"/>
                  <a:pt x="1758788" y="173797"/>
                </a:cubicBezTo>
                <a:cubicBezTo>
                  <a:pt x="1855837" y="143211"/>
                  <a:pt x="1797125" y="37475"/>
                  <a:pt x="1857213" y="10594"/>
                </a:cubicBezTo>
                <a:cubicBezTo>
                  <a:pt x="1896981" y="-1049"/>
                  <a:pt x="2008907" y="688"/>
                  <a:pt x="2133923" y="4245"/>
                </a:cubicBezTo>
                <a:cubicBezTo>
                  <a:pt x="2258939" y="7802"/>
                  <a:pt x="2366010" y="121456"/>
                  <a:pt x="2366010" y="256648"/>
                </a:cubicBezTo>
                <a:lnTo>
                  <a:pt x="2366010" y="4891524"/>
                </a:lnTo>
                <a:cubicBezTo>
                  <a:pt x="2366010" y="5026716"/>
                  <a:pt x="2256415" y="5136311"/>
                  <a:pt x="2121223" y="5136311"/>
                </a:cubicBezTo>
                <a:lnTo>
                  <a:pt x="244787" y="5136311"/>
                </a:lnTo>
                <a:cubicBezTo>
                  <a:pt x="109595" y="5136311"/>
                  <a:pt x="0" y="5026716"/>
                  <a:pt x="0" y="4891524"/>
                </a:cubicBezTo>
                <a:lnTo>
                  <a:pt x="0" y="256648"/>
                </a:lnTo>
                <a:close/>
              </a:path>
            </a:pathLst>
          </a:custGeom>
          <a:solidFill>
            <a:schemeClr val="tx1"/>
          </a:solidFill>
        </p:spPr>
        <p:txBody>
          <a:bodyPr lIns="252000" tIns="612000" bIns="90000" anchor="t">
            <a:normAutofit/>
          </a:bodyPr>
          <a:lstStyle>
            <a:lvl1pPr marL="0" indent="0" algn="l">
              <a:buNone/>
              <a:defRPr lang="fr-FR" sz="2800" kern="1200" dirty="0">
                <a:solidFill>
                  <a:schemeClr val="accent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fr-FR"/>
              <a:t>Click </a:t>
            </a:r>
            <a:br>
              <a:rPr lang="fr-FR"/>
            </a:br>
            <a:r>
              <a:rPr lang="fr-FR"/>
              <a:t>to </a:t>
            </a:r>
            <a:r>
              <a:rPr lang="fr-FR" err="1"/>
              <a:t>add</a:t>
            </a:r>
            <a:r>
              <a:rPr lang="fr-FR"/>
              <a:t> </a:t>
            </a:r>
            <a:br>
              <a:rPr lang="fr-FR"/>
            </a:br>
            <a:r>
              <a:rPr lang="fr-FR"/>
              <a:t>a </a:t>
            </a:r>
            <a:r>
              <a:rPr lang="fr-FR" err="1"/>
              <a:t>picture</a:t>
            </a:r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9FE5DE-1B0D-1C4C-BEA7-D7E2A05B6A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111" y="525780"/>
            <a:ext cx="2955281" cy="5881116"/>
          </a:xfrm>
          <a:prstGeom prst="rect">
            <a:avLst/>
          </a:prstGeom>
          <a:effectLst>
            <a:outerShdw blurRad="444500" dist="127000" dir="5400000" algn="t" rotWithShape="0">
              <a:schemeClr val="tx2">
                <a:alpha val="30000"/>
              </a:schemeClr>
            </a:outerShdw>
          </a:effectLst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E68171C-6EA7-9C40-B9F1-0BBD9666CE84}"/>
              </a:ext>
            </a:extLst>
          </p:cNvPr>
          <p:cNvGrpSpPr/>
          <p:nvPr userDrawn="1"/>
        </p:nvGrpSpPr>
        <p:grpSpPr>
          <a:xfrm>
            <a:off x="10261601" y="228433"/>
            <a:ext cx="1642440" cy="407356"/>
            <a:chOff x="10261601" y="228433"/>
            <a:chExt cx="1642440" cy="407356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B1E41C02-A828-0A4D-BCC2-CC47CA52D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1584706" y="329182"/>
              <a:ext cx="319335" cy="284382"/>
            </a:xfrm>
            <a:prstGeom prst="rect">
              <a:avLst/>
            </a:prstGeom>
          </p:spPr>
        </p:pic>
        <p:sp>
          <p:nvSpPr>
            <p:cNvPr id="12" name="Textfeld 3">
              <a:extLst>
                <a:ext uri="{FF2B5EF4-FFF2-40B4-BE49-F238E27FC236}">
                  <a16:creationId xmlns:a16="http://schemas.microsoft.com/office/drawing/2014/main" id="{E4311801-8195-FB40-90DF-32D339A0FA78}"/>
                </a:ext>
              </a:extLst>
            </p:cNvPr>
            <p:cNvSpPr txBox="1"/>
            <p:nvPr/>
          </p:nvSpPr>
          <p:spPr>
            <a:xfrm>
              <a:off x="10261601" y="228433"/>
              <a:ext cx="1323106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1101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09F6AB-86FC-A141-B314-060A6FE656D2}"/>
              </a:ext>
            </a:extLst>
          </p:cNvPr>
          <p:cNvSpPr/>
          <p:nvPr userDrawn="1"/>
        </p:nvSpPr>
        <p:spPr>
          <a:xfrm>
            <a:off x="0" y="0"/>
            <a:ext cx="9488866" cy="6858000"/>
          </a:xfrm>
          <a:prstGeom prst="rect">
            <a:avLst/>
          </a:prstGeom>
          <a:gradFill>
            <a:gsLst>
              <a:gs pos="52000">
                <a:srgbClr val="020E1A">
                  <a:lumMod val="36000"/>
                </a:srgbClr>
              </a:gs>
              <a:gs pos="100000">
                <a:srgbClr val="062649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01FD7D-D544-4772-B580-7DC1E62434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3040" y="1745672"/>
            <a:ext cx="5661660" cy="3567545"/>
          </a:xfrm>
          <a:prstGeom prst="rect">
            <a:avLst/>
          </a:prstGeom>
          <a:solidFill>
            <a:schemeClr val="tx1"/>
          </a:solidFill>
        </p:spPr>
        <p:txBody>
          <a:bodyPr lIns="396000" tIns="1476000" rIns="72000" bIns="72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600" kern="1200" dirty="0">
                <a:solidFill>
                  <a:schemeClr val="accent1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fr-FR"/>
              <a:t>Click </a:t>
            </a:r>
            <a:br>
              <a:rPr lang="fr-FR"/>
            </a:br>
            <a:r>
              <a:rPr lang="fr-FR"/>
              <a:t>to </a:t>
            </a:r>
            <a:r>
              <a:rPr lang="fr-FR" err="1"/>
              <a:t>add</a:t>
            </a:r>
            <a:r>
              <a:rPr lang="fr-FR"/>
              <a:t> </a:t>
            </a:r>
            <a:br>
              <a:rPr lang="fr-FR"/>
            </a:br>
            <a:r>
              <a:rPr lang="fr-FR"/>
              <a:t>a </a:t>
            </a:r>
            <a:r>
              <a:rPr lang="fr-FR" err="1"/>
              <a:t>picture</a:t>
            </a:r>
            <a:endParaRPr lang="fr-FR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659ADD1-701A-DB4B-AC3D-8B7833233AA0}"/>
              </a:ext>
            </a:extLst>
          </p:cNvPr>
          <p:cNvGrpSpPr/>
          <p:nvPr userDrawn="1"/>
        </p:nvGrpSpPr>
        <p:grpSpPr>
          <a:xfrm>
            <a:off x="474076" y="222392"/>
            <a:ext cx="1710324" cy="407356"/>
            <a:chOff x="10383995" y="252709"/>
            <a:chExt cx="1710324" cy="407356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1745FC5-4040-8341-B0BF-F85A37F14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0383995" y="351407"/>
              <a:ext cx="319335" cy="284382"/>
            </a:xfrm>
            <a:prstGeom prst="rect">
              <a:avLst/>
            </a:prstGeom>
          </p:spPr>
        </p:pic>
        <p:sp>
          <p:nvSpPr>
            <p:cNvPr id="8" name="Textfeld 3">
              <a:extLst>
                <a:ext uri="{FF2B5EF4-FFF2-40B4-BE49-F238E27FC236}">
                  <a16:creationId xmlns:a16="http://schemas.microsoft.com/office/drawing/2014/main" id="{0971D0B9-E4D2-AA4F-87DB-8C249885F534}"/>
                </a:ext>
              </a:extLst>
            </p:cNvPr>
            <p:cNvSpPr txBox="1"/>
            <p:nvPr/>
          </p:nvSpPr>
          <p:spPr>
            <a:xfrm>
              <a:off x="10782937" y="252709"/>
              <a:ext cx="1311382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2782874F-60E0-7942-948E-72DEA305F6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2789" b="-1929"/>
          <a:stretch/>
        </p:blipFill>
        <p:spPr>
          <a:xfrm>
            <a:off x="5622141" y="1450299"/>
            <a:ext cx="7733450" cy="450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047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mali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49134198-2031-45DA-A9E9-E6E08CA39442}"/>
              </a:ext>
            </a:extLst>
          </p:cNvPr>
          <p:cNvSpPr/>
          <p:nvPr userDrawn="1"/>
        </p:nvSpPr>
        <p:spPr>
          <a:xfrm>
            <a:off x="914400" y="1327868"/>
            <a:ext cx="1343770" cy="13437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B863557-99B7-4BAD-A269-9EC286D7F6FF}"/>
              </a:ext>
            </a:extLst>
          </p:cNvPr>
          <p:cNvSpPr txBox="1"/>
          <p:nvPr userDrawn="1"/>
        </p:nvSpPr>
        <p:spPr>
          <a:xfrm>
            <a:off x="2580132" y="1645810"/>
            <a:ext cx="3869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tx2"/>
                </a:solidFill>
                <a:latin typeface="Montserrat" panose="00000500000000000000" pitchFamily="2" charset="0"/>
              </a:rPr>
              <a:t>Dark Blue	HEX: #0B2649</a:t>
            </a:r>
          </a:p>
          <a:p>
            <a:r>
              <a:rPr lang="de-DE" sz="2000">
                <a:solidFill>
                  <a:schemeClr val="tx2"/>
                </a:solidFill>
                <a:latin typeface="Montserrat" panose="00000500000000000000" pitchFamily="2" charset="0"/>
              </a:rPr>
              <a:t>		RGB: 11 38 73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410E717-5247-448A-B4FA-E2F19D5E5659}"/>
              </a:ext>
            </a:extLst>
          </p:cNvPr>
          <p:cNvSpPr txBox="1"/>
          <p:nvPr userDrawn="1"/>
        </p:nvSpPr>
        <p:spPr>
          <a:xfrm>
            <a:off x="914400" y="596348"/>
            <a:ext cx="13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>
                <a:solidFill>
                  <a:schemeClr val="tx2"/>
                </a:solidFill>
                <a:latin typeface="Montserrat SemiBold" panose="00000700000000000000" pitchFamily="2" charset="0"/>
              </a:rPr>
              <a:t>Farben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9C1D82-A665-4C87-8057-C8A49BF0E338}"/>
              </a:ext>
            </a:extLst>
          </p:cNvPr>
          <p:cNvSpPr/>
          <p:nvPr userDrawn="1"/>
        </p:nvSpPr>
        <p:spPr>
          <a:xfrm>
            <a:off x="914400" y="3122875"/>
            <a:ext cx="1343770" cy="13437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F193E39-DA92-4FDA-ADBC-868044DF90C4}"/>
              </a:ext>
            </a:extLst>
          </p:cNvPr>
          <p:cNvSpPr/>
          <p:nvPr userDrawn="1"/>
        </p:nvSpPr>
        <p:spPr>
          <a:xfrm>
            <a:off x="914400" y="4917882"/>
            <a:ext cx="1343770" cy="13437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257B206-7B97-40DC-A635-C0B1B10EA3AF}"/>
              </a:ext>
            </a:extLst>
          </p:cNvPr>
          <p:cNvSpPr txBox="1"/>
          <p:nvPr userDrawn="1"/>
        </p:nvSpPr>
        <p:spPr>
          <a:xfrm>
            <a:off x="2580132" y="5235824"/>
            <a:ext cx="3978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tx2"/>
                </a:solidFill>
                <a:latin typeface="Montserrat" panose="00000500000000000000" pitchFamily="2" charset="0"/>
              </a:rPr>
              <a:t>Turquoise	HEX: #00BCD4</a:t>
            </a:r>
          </a:p>
          <a:p>
            <a:r>
              <a:rPr lang="de-DE" sz="2000">
                <a:solidFill>
                  <a:schemeClr val="tx2"/>
                </a:solidFill>
                <a:latin typeface="Montserrat" panose="00000500000000000000" pitchFamily="2" charset="0"/>
              </a:rPr>
              <a:t>		RGB: 0 188 212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A5DCACD-39A6-495A-A1D5-70E54F31E38B}"/>
              </a:ext>
            </a:extLst>
          </p:cNvPr>
          <p:cNvSpPr txBox="1"/>
          <p:nvPr userDrawn="1"/>
        </p:nvSpPr>
        <p:spPr>
          <a:xfrm>
            <a:off x="2580132" y="3438939"/>
            <a:ext cx="3932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tx2"/>
                </a:solidFill>
                <a:latin typeface="Montserrat" panose="00000500000000000000" pitchFamily="2" charset="0"/>
              </a:rPr>
              <a:t>Orange	HEX: #FF5722</a:t>
            </a:r>
          </a:p>
          <a:p>
            <a:r>
              <a:rPr lang="de-DE" sz="2000">
                <a:solidFill>
                  <a:schemeClr val="tx2"/>
                </a:solidFill>
                <a:latin typeface="Montserrat" panose="00000500000000000000" pitchFamily="2" charset="0"/>
              </a:rPr>
              <a:t>		RGB: 255 87 34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3CDDCAF-23ED-40DD-B849-B170164FEBFB}"/>
              </a:ext>
            </a:extLst>
          </p:cNvPr>
          <p:cNvSpPr txBox="1"/>
          <p:nvPr userDrawn="1"/>
        </p:nvSpPr>
        <p:spPr>
          <a:xfrm>
            <a:off x="7928775" y="596348"/>
            <a:ext cx="167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>
                <a:solidFill>
                  <a:schemeClr val="tx2"/>
                </a:solidFill>
                <a:latin typeface="Montserrat SemiBold" panose="00000700000000000000" pitchFamily="2" charset="0"/>
              </a:rPr>
              <a:t>Schriftart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84D37E1-8884-42B6-A536-4A4EC3059B54}"/>
              </a:ext>
            </a:extLst>
          </p:cNvPr>
          <p:cNvSpPr txBox="1"/>
          <p:nvPr userDrawn="1"/>
        </p:nvSpPr>
        <p:spPr>
          <a:xfrm>
            <a:off x="7999307" y="1640173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solidFill>
                  <a:schemeClr val="tx2"/>
                </a:solidFill>
                <a:latin typeface="Montserrat" panose="00000500000000000000" pitchFamily="2" charset="0"/>
              </a:rPr>
              <a:t>Montserrat</a:t>
            </a:r>
          </a:p>
        </p:txBody>
      </p:sp>
    </p:spTree>
    <p:extLst>
      <p:ext uri="{BB962C8B-B14F-4D97-AF65-F5344CB8AC3E}">
        <p14:creationId xmlns:p14="http://schemas.microsoft.com/office/powerpoint/2010/main" val="313651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58D81B-3A32-4B91-8023-B40E94859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D31DEA-E900-4D13-801D-17403E1F7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8A5F0-174F-492D-AAB6-E87F06562A05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8E1B871-34A5-4053-9D48-26BBB6028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994387-AFE8-4EC1-8A70-F2DC468F6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0171-3FD1-4DAD-BDBB-9D44F9F65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915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5BE2245-59AF-454F-90EE-C8996D7F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8A5F0-174F-492D-AAB6-E87F06562A05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2AE8F43-CD20-4CE5-9CFE-C768FF5C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61306F-4F40-4572-AB06-63E4F3292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0171-3FD1-4DAD-BDBB-9D44F9F65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865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4CC4ED-6000-45DE-8666-69848170A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8E87D6-3804-4E77-BF3F-96E78559D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6D4236-6115-40E0-8AF1-96AC85EF7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1CCA01-9C74-4214-B47D-6F7D71A56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8A5F0-174F-492D-AAB6-E87F06562A05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663C62D-C396-4E98-AE06-35D6B5F1A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8247613-2B5D-4F64-8EE4-7ABA7CF3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0171-3FD1-4DAD-BDBB-9D44F9F65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68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594358-FCBF-45F8-B0DF-8DF78FE15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8C64D3F-7D37-4990-A313-01E9C47008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FF87BE-AF73-4779-BB39-1C8298C7A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2D36DF7-1780-4FEE-9288-07F993ED8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8A5F0-174F-492D-AAB6-E87F06562A05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CF8CDEE-DCE2-47DE-AB61-AF2026941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FA8C1E6-2B79-435B-912B-D66644C0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0171-3FD1-4DAD-BDBB-9D44F9F65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4508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57.xml"/><Relationship Id="rId4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12002A"/>
            </a:gs>
            <a:gs pos="0">
              <a:srgbClr val="0B2556"/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1E45D02-5B5E-4379-8517-30B5A465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0F494BB-9127-4B41-8F3D-2827D5059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C64450-F44B-487B-9CEB-4D1B5D71D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8A5F0-174F-492D-AAB6-E87F06562A05}" type="datetimeFigureOut">
              <a:rPr lang="en-GB" smtClean="0"/>
              <a:t>08/12/2022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A928ED-2565-40DF-893F-E8C289A054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9F8328-0A17-4788-8959-090B3BC50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20171-3FD1-4DAD-BDBB-9D44F9F65F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96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98" r:id="rId6"/>
    <p:sldLayoutId id="2147483706" r:id="rId7"/>
    <p:sldLayoutId id="2147483704" r:id="rId8"/>
    <p:sldLayoutId id="2147483705" r:id="rId9"/>
    <p:sldLayoutId id="2147483658" r:id="rId10"/>
    <p:sldLayoutId id="2147483699" r:id="rId11"/>
    <p:sldLayoutId id="2147483700" r:id="rId12"/>
    <p:sldLayoutId id="2147483701" r:id="rId13"/>
    <p:sldLayoutId id="2147483703" r:id="rId14"/>
    <p:sldLayoutId id="214748370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47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9" r:id="rId2"/>
    <p:sldLayoutId id="2147483660" r:id="rId3"/>
    <p:sldLayoutId id="2147483661" r:id="rId4"/>
    <p:sldLayoutId id="2147483694" r:id="rId5"/>
    <p:sldLayoutId id="2147483695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85" r:id="rId12"/>
    <p:sldLayoutId id="2147483686" r:id="rId13"/>
    <p:sldLayoutId id="2147483687" r:id="rId14"/>
    <p:sldLayoutId id="2147483688" r:id="rId15"/>
    <p:sldLayoutId id="2147483680" r:id="rId16"/>
    <p:sldLayoutId id="2147483682" r:id="rId17"/>
    <p:sldLayoutId id="2147483683" r:id="rId18"/>
    <p:sldLayoutId id="2147483684" r:id="rId19"/>
    <p:sldLayoutId id="2147483681" r:id="rId20"/>
    <p:sldLayoutId id="2147483675" r:id="rId21"/>
    <p:sldLayoutId id="2147483674" r:id="rId22"/>
    <p:sldLayoutId id="2147483673" r:id="rId23"/>
    <p:sldLayoutId id="2147483676" r:id="rId24"/>
    <p:sldLayoutId id="2147483677" r:id="rId25"/>
    <p:sldLayoutId id="2147483678" r:id="rId26"/>
    <p:sldLayoutId id="2147483679" r:id="rId27"/>
    <p:sldLayoutId id="2147483672" r:id="rId28"/>
    <p:sldLayoutId id="2147483671" r:id="rId29"/>
    <p:sldLayoutId id="2147483670" r:id="rId30"/>
    <p:sldLayoutId id="2147483669" r:id="rId31"/>
    <p:sldLayoutId id="2147483668" r:id="rId32"/>
    <p:sldLayoutId id="2147483667" r:id="rId33"/>
    <p:sldLayoutId id="2147483666" r:id="rId34"/>
    <p:sldLayoutId id="2147483662" r:id="rId35"/>
    <p:sldLayoutId id="2147483664" r:id="rId36"/>
    <p:sldLayoutId id="2147483663" r:id="rId37"/>
    <p:sldLayoutId id="2147483696" r:id="rId38"/>
    <p:sldLayoutId id="2147483665" r:id="rId39"/>
    <p:sldLayoutId id="2147483656" r:id="rId40"/>
    <p:sldLayoutId id="2147483657" r:id="rId41"/>
    <p:sldLayoutId id="2147483655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jpeg"/><Relationship Id="rId3" Type="http://schemas.openxmlformats.org/officeDocument/2006/relationships/image" Target="../media/image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pic>
        <p:nvPicPr>
          <p:cNvPr id="2" name="Picture 1" descr="background-5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inkport-venitus-l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280" y="6035040"/>
            <a:ext cx="2011680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5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pic>
        <p:nvPicPr>
          <p:cNvPr id="4" name="Picture 3" descr="background-5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109728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>
                <a:solidFill>
                  <a:srgbClr val="0B2649"/>
                </a:solidFill>
                <a:latin typeface="Montserrat"/>
              </a:defRPr>
            </a:pPr>
            <a:r>
              <a:rPr>
                <a:latin typeface="Montserrat"/>
              </a:rPr>
              <a:t>Kontakt &amp; nächste Schritte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234440"/>
            <a:ext cx="10972800" cy="502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Wir freuen uns auf den Austausch.</a:t>
            </a: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• Website: thinkport.digital</a:t>
            </a: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• E-Mail und Ansprechpartner:innen über die Website</a:t>
            </a: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• Nächster Schritt: kurzes Kennenlerngespräch oder Workshop</a:t>
            </a:r>
          </a:p>
        </p:txBody>
      </p:sp>
      <p:pic>
        <p:nvPicPr>
          <p:cNvPr id="5" name="Picture 4" descr="thinkport-venitus-l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280" y="6035040"/>
            <a:ext cx="2011680" cy="5029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pic>
        <p:nvPicPr>
          <p:cNvPr id="3" name="Picture 2" descr="background-5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09365C-ECD1-59EC-8E07-BA519250E9D8}"/>
              </a:ext>
            </a:extLst>
          </p:cNvPr>
          <p:cNvSpPr txBox="1"/>
          <p:nvPr/>
        </p:nvSpPr>
        <p:spPr>
          <a:xfrm>
            <a:off x="975848" y="2875002"/>
            <a:ext cx="102403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Montserrat" pitchFamily="2" charset="77"/>
              </a:rPr>
              <a:t>Marketing 2022 - Recap</a:t>
            </a:r>
          </a:p>
        </p:txBody>
      </p:sp>
      <p:pic>
        <p:nvPicPr>
          <p:cNvPr id="4" name="Picture 3" descr="thinkport-venitus-l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280" y="6035040"/>
            <a:ext cx="2011680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86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pic>
        <p:nvPicPr>
          <p:cNvPr id="3" name="Picture 2" descr="background-5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D8C2FA-C6FD-12D9-B0F5-0DFCB7AB2055}"/>
              </a:ext>
            </a:extLst>
          </p:cNvPr>
          <p:cNvSpPr txBox="1"/>
          <p:nvPr/>
        </p:nvSpPr>
        <p:spPr>
          <a:xfrm>
            <a:off x="975848" y="2875002"/>
            <a:ext cx="93249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Montserrat" pitchFamily="2" charset="77"/>
              </a:rPr>
              <a:t>Marketing 2022 - Recap</a:t>
            </a:r>
          </a:p>
        </p:txBody>
      </p:sp>
      <p:pic>
        <p:nvPicPr>
          <p:cNvPr id="4" name="Picture 3" descr="thinkport-venitus-l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280" y="6035040"/>
            <a:ext cx="2011680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33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pic>
        <p:nvPicPr>
          <p:cNvPr id="14" name="Picture 13" descr="background-5-overla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62929282-C762-433A-B962-5C29147D4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effectLst/>
        </p:spPr>
      </p:pic>
      <p:sp>
        <p:nvSpPr>
          <p:cNvPr id="8" name="Rectangle 75">
            <a:extLst>
              <a:ext uri="{FF2B5EF4-FFF2-40B4-BE49-F238E27FC236}">
                <a16:creationId xmlns:a16="http://schemas.microsoft.com/office/drawing/2014/main" id="{EF604DFF-6026-45F1-84DD-946F9768FE6D}"/>
              </a:ext>
            </a:extLst>
          </p:cNvPr>
          <p:cNvSpPr/>
          <p:nvPr/>
        </p:nvSpPr>
        <p:spPr>
          <a:xfrm rot="5400000" flipH="1">
            <a:off x="6652181" y="3032682"/>
            <a:ext cx="792636" cy="792636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7E178265-D488-46B3-90ED-794BCD15FF17}"/>
              </a:ext>
            </a:extLst>
          </p:cNvPr>
          <p:cNvSpPr/>
          <p:nvPr/>
        </p:nvSpPr>
        <p:spPr>
          <a:xfrm rot="5400000" flipH="1">
            <a:off x="10120518" y="4431287"/>
            <a:ext cx="762454" cy="3380509"/>
          </a:xfrm>
          <a:prstGeom prst="rect">
            <a:avLst/>
          </a:prstGeom>
          <a:gradFill flip="none" rotWithShape="1">
            <a:gsLst>
              <a:gs pos="100000">
                <a:srgbClr val="00BCD4">
                  <a:alpha val="0"/>
                </a:srgbClr>
              </a:gs>
              <a:gs pos="0">
                <a:srgbClr val="3EBCD4"/>
              </a:gs>
            </a:gsLst>
            <a:lin ang="13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EF7D366-808D-411A-B5F8-EEEDE903C773}"/>
              </a:ext>
            </a:extLst>
          </p:cNvPr>
          <p:cNvGrpSpPr/>
          <p:nvPr/>
        </p:nvGrpSpPr>
        <p:grpSpPr>
          <a:xfrm>
            <a:off x="859169" y="1455660"/>
            <a:ext cx="5237445" cy="4281166"/>
            <a:chOff x="780882" y="1361788"/>
            <a:chExt cx="5237445" cy="4281166"/>
          </a:xfrm>
        </p:grpSpPr>
        <p:sp>
          <p:nvSpPr>
            <p:cNvPr id="2" name="TextBox 5">
              <a:extLst>
                <a:ext uri="{FF2B5EF4-FFF2-40B4-BE49-F238E27FC236}">
                  <a16:creationId xmlns:a16="http://schemas.microsoft.com/office/drawing/2014/main" id="{86453051-F20A-46E1-8CF4-84340ED546A3}"/>
                </a:ext>
              </a:extLst>
            </p:cNvPr>
            <p:cNvSpPr txBox="1"/>
            <p:nvPr/>
          </p:nvSpPr>
          <p:spPr>
            <a:xfrm>
              <a:off x="876300" y="1361788"/>
              <a:ext cx="1809750" cy="206851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300" normalizeH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Montserrat" panose="00000500000000000000" pitchFamily="2" charset="0"/>
                  <a:cs typeface="Segoe UI" panose="020B0502040204020203" pitchFamily="34" charset="0"/>
                </a:rPr>
                <a:t>THINKPORT</a:t>
              </a:r>
              <a:endParaRPr kumimoji="0" lang="fr-FR" sz="1200" b="0" i="0" u="none" strike="noStrike" kern="1200" cap="none" spc="300" normalizeH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Montserrat" panose="000005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69A5272B-0F4D-4C4D-BF63-9AD37E139436}"/>
                </a:ext>
              </a:extLst>
            </p:cNvPr>
            <p:cNvSpPr txBox="1"/>
            <p:nvPr/>
          </p:nvSpPr>
          <p:spPr>
            <a:xfrm>
              <a:off x="781050" y="1614819"/>
              <a:ext cx="4410075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2800" spc="300">
                  <a:solidFill>
                    <a:schemeClr val="bg2"/>
                  </a:solidFill>
                  <a:latin typeface="Montserrat"/>
                  <a:cs typeface="Segoe UI Semibold"/>
                </a:rPr>
                <a:t>ABOUT US</a:t>
              </a:r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EC193764-75E6-487D-9CCB-EE44C3429E0A}"/>
                </a:ext>
              </a:extLst>
            </p:cNvPr>
            <p:cNvSpPr txBox="1"/>
            <p:nvPr/>
          </p:nvSpPr>
          <p:spPr>
            <a:xfrm>
              <a:off x="780882" y="2152703"/>
              <a:ext cx="5237445" cy="349025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just">
                <a:lnSpc>
                  <a:spcPct val="200000"/>
                </a:lnSpc>
                <a:defRPr/>
              </a:pPr>
              <a:r>
                <a:rPr lang="en-US" sz="1200" err="1">
                  <a:solidFill>
                    <a:schemeClr val="bg2"/>
                  </a:solidFill>
                  <a:latin typeface="Montserrat"/>
                  <a:ea typeface="+mn-lt"/>
                  <a:cs typeface="+mn-lt"/>
                </a:rPr>
                <a:t>Thinkport</a:t>
              </a:r>
              <a:r>
                <a:rPr lang="en-US" sz="1200">
                  <a:solidFill>
                    <a:schemeClr val="bg2"/>
                  </a:solidFill>
                  <a:latin typeface="Montserrat"/>
                  <a:ea typeface="+mn-lt"/>
                  <a:cs typeface="+mn-lt"/>
                </a:rPr>
                <a:t> is a dynamically growing consulting company in the field of cloud technology based in Frankfurt am Main. We are a pioneer in the development of innovative technologies and support German DAX companies in the migration or new development of applications in the cloud. </a:t>
              </a:r>
              <a:endParaRPr lang="de-DE">
                <a:solidFill>
                  <a:schemeClr val="bg2"/>
                </a:solidFill>
              </a:endParaRPr>
            </a:p>
            <a:p>
              <a:pPr algn="just">
                <a:lnSpc>
                  <a:spcPct val="200000"/>
                </a:lnSpc>
                <a:spcBef>
                  <a:spcPts val="1000"/>
                </a:spcBef>
                <a:defRPr/>
              </a:pPr>
              <a:r>
                <a:rPr lang="en-US" sz="1200">
                  <a:solidFill>
                    <a:schemeClr val="bg2"/>
                  </a:solidFill>
                  <a:latin typeface="Montserrat"/>
                  <a:ea typeface="+mn-lt"/>
                  <a:cs typeface="+mn-lt"/>
                </a:rPr>
                <a:t>We are an open-minded and helpful team with an agile mindset. Team spirit is our top priority. Monthly feedback, the weekly team breakfast and team events such as skiing or start-up events are an integral part of our corporate culture. </a:t>
              </a:r>
              <a:endParaRPr lang="en-US">
                <a:solidFill>
                  <a:schemeClr val="bg2"/>
                </a:solidFill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876B867-D249-104E-AE19-25F576AE0024}"/>
              </a:ext>
            </a:extLst>
          </p:cNvPr>
          <p:cNvGrpSpPr/>
          <p:nvPr/>
        </p:nvGrpSpPr>
        <p:grpSpPr>
          <a:xfrm>
            <a:off x="474076" y="222392"/>
            <a:ext cx="1649364" cy="407356"/>
            <a:chOff x="10383995" y="252709"/>
            <a:chExt cx="1649364" cy="407356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63E04108-1EE1-1241-860B-50C6CFEA2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" r="530"/>
            <a:stretch/>
          </p:blipFill>
          <p:spPr>
            <a:xfrm>
              <a:off x="10383995" y="351407"/>
              <a:ext cx="319335" cy="284382"/>
            </a:xfrm>
            <a:prstGeom prst="rect">
              <a:avLst/>
            </a:prstGeom>
          </p:spPr>
        </p:pic>
        <p:sp>
          <p:nvSpPr>
            <p:cNvPr id="13" name="Textfeld 3">
              <a:extLst>
                <a:ext uri="{FF2B5EF4-FFF2-40B4-BE49-F238E27FC236}">
                  <a16:creationId xmlns:a16="http://schemas.microsoft.com/office/drawing/2014/main" id="{AD9EDA85-E633-8E4D-AEA2-4A57A803F3A4}"/>
                </a:ext>
              </a:extLst>
            </p:cNvPr>
            <p:cNvSpPr txBox="1"/>
            <p:nvPr/>
          </p:nvSpPr>
          <p:spPr>
            <a:xfrm>
              <a:off x="10782937" y="252709"/>
              <a:ext cx="1250422" cy="40735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200000"/>
                </a:lnSpc>
                <a:defRPr/>
              </a:pPr>
              <a:r>
                <a:rPr lang="en-US" sz="1200" spc="100">
                  <a:solidFill>
                    <a:schemeClr val="bg2"/>
                  </a:solidFill>
                  <a:latin typeface="Montserrat" panose="00000500000000000000"/>
                </a:rPr>
                <a:t>THINKPORT</a:t>
              </a:r>
              <a:endParaRPr lang="de-DE" spc="100">
                <a:latin typeface="Montserrat" panose="00000500000000000000"/>
              </a:endParaRPr>
            </a:p>
          </p:txBody>
        </p:sp>
      </p:grpSp>
      <p:pic>
        <p:nvPicPr>
          <p:cNvPr id="15" name="Picture 14" descr="thinkport-venitus-ligh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280" y="6035040"/>
            <a:ext cx="2011680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1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pic>
        <p:nvPicPr>
          <p:cNvPr id="2" name="Picture 1" descr="background-5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inkport-venitus-l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280" y="6035040"/>
            <a:ext cx="2011680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6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pic>
        <p:nvPicPr>
          <p:cNvPr id="4" name="Picture 3" descr="background-5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109728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>
                <a:solidFill>
                  <a:srgbClr val="0B2649"/>
                </a:solidFill>
                <a:latin typeface="Montserrat"/>
              </a:defRPr>
            </a:pPr>
            <a:r>
              <a:rPr>
                <a:latin typeface="Montserrat"/>
              </a:rPr>
              <a:t>Agenda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234440"/>
            <a:ext cx="10972800" cy="502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• Über Thinkport</a:t>
            </a: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• Leistungen &amp; Schwerpunkte</a:t>
            </a: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• Referenzen</a:t>
            </a: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• Kontakt &amp; nächste Schritte</a:t>
            </a:r>
          </a:p>
        </p:txBody>
      </p:sp>
      <p:pic>
        <p:nvPicPr>
          <p:cNvPr id="5" name="Picture 4" descr="thinkport-venitus-l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280" y="6035040"/>
            <a:ext cx="2011680" cy="5029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pic>
        <p:nvPicPr>
          <p:cNvPr id="4" name="Picture 3" descr="background-5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109728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>
                <a:solidFill>
                  <a:srgbClr val="0B2649"/>
                </a:solidFill>
                <a:latin typeface="Montserrat"/>
              </a:defRPr>
            </a:pPr>
            <a:r>
              <a:rPr>
                <a:latin typeface="Montserrat"/>
              </a:rPr>
              <a:t>Über uns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234440"/>
            <a:ext cx="10972800" cy="502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Thinkport ist spezialisiert auf Cloud, Data und KI – von der Strategie bis zur Umsetzung.</a:t>
            </a: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• Fokus auf Microsoft Azure und moderne Datenplattformen</a:t>
            </a: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• Starke Kombination aus Beratung und Implementierung</a:t>
            </a: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• Langfristige Partnerschaften mit unseren Kund:innen</a:t>
            </a:r>
          </a:p>
        </p:txBody>
      </p:sp>
      <p:pic>
        <p:nvPicPr>
          <p:cNvPr id="5" name="Picture 4" descr="thinkport-venitus-l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280" y="6035040"/>
            <a:ext cx="2011680" cy="5029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pic>
        <p:nvPicPr>
          <p:cNvPr id="4" name="Picture 3" descr="background-5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109728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>
                <a:solidFill>
                  <a:srgbClr val="0B2649"/>
                </a:solidFill>
                <a:latin typeface="Montserrat"/>
              </a:defRPr>
            </a:pPr>
            <a:r>
              <a:rPr>
                <a:latin typeface="Montserrat"/>
              </a:rPr>
              <a:t>Leistungen &amp; Schwerpunkte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234440"/>
            <a:ext cx="10972800" cy="502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Cloud &amp; Infrastruktur</a:t>
            </a: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• Azure-Architekturen, Migration, Betrieb</a:t>
            </a: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Daten &amp; Analytics</a:t>
            </a: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• Data Lakes, BI, KI/ML Use Cases</a:t>
            </a: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Enablement &amp; Co-Creation</a:t>
            </a: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• Workshops, Trainings, gemeinsame Umsetzung</a:t>
            </a:r>
          </a:p>
        </p:txBody>
      </p:sp>
      <p:pic>
        <p:nvPicPr>
          <p:cNvPr id="5" name="Picture 4" descr="thinkport-venitus-l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280" y="6035040"/>
            <a:ext cx="2011680" cy="5029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pic>
        <p:nvPicPr>
          <p:cNvPr id="4" name="Picture 3" descr="background-5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365760"/>
            <a:ext cx="10972800" cy="731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>
                <a:solidFill>
                  <a:srgbClr val="0B2649"/>
                </a:solidFill>
                <a:latin typeface="Montserrat"/>
              </a:defRPr>
            </a:pPr>
            <a:r>
              <a:rPr>
                <a:latin typeface="Montserrat"/>
              </a:rPr>
              <a:t>Referenzen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234440"/>
            <a:ext cx="10972800" cy="502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Ausgewählte Projekte (anonymisiert):</a:t>
            </a: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• Branchenübergreifende Cloud- und Data-Transformationen</a:t>
            </a: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• KI-Pilotprojekte und Skalierung in die Produktion</a:t>
            </a:r>
          </a:p>
          <a:p>
            <a:pPr>
              <a:defRPr sz="1200">
                <a:solidFill>
                  <a:srgbClr val="333333"/>
                </a:solidFill>
                <a:latin typeface="Montserrat"/>
              </a:defRPr>
            </a:pPr>
            <a:r>
              <a:rPr>
                <a:latin typeface="Montserrat"/>
              </a:rPr>
              <a:t>• Moderne Arbeitsweisen und Plattformen für Daten-Teams</a:t>
            </a:r>
          </a:p>
        </p:txBody>
      </p:sp>
      <p:pic>
        <p:nvPicPr>
          <p:cNvPr id="5" name="Picture 4" descr="thinkport-venitus-l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280" y="6035040"/>
            <a:ext cx="2011680" cy="5029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enutzerdefiniert 1">
      <a:dk1>
        <a:srgbClr val="0B2649"/>
      </a:dk1>
      <a:lt1>
        <a:srgbClr val="FFFFFF"/>
      </a:lt1>
      <a:dk2>
        <a:srgbClr val="333333"/>
      </a:dk2>
      <a:lt2>
        <a:srgbClr val="E8E8E8"/>
      </a:lt2>
      <a:accent1>
        <a:srgbClr val="FF5722"/>
      </a:accent1>
      <a:accent2>
        <a:srgbClr val="00BCD4"/>
      </a:accent2>
      <a:accent3>
        <a:srgbClr val="0B2649"/>
      </a:accent3>
      <a:accent4>
        <a:srgbClr val="00A4BA"/>
      </a:accent4>
      <a:accent5>
        <a:srgbClr val="E64C1E"/>
      </a:accent5>
      <a:accent6>
        <a:srgbClr val="174E96"/>
      </a:accent6>
      <a:hlink>
        <a:srgbClr val="00BCD4"/>
      </a:hlink>
      <a:folHlink>
        <a:srgbClr val="00A4BA"/>
      </a:folHlink>
    </a:clrScheme>
    <a:fontScheme name="Benutzerdefiniert 6">
      <a:majorFont>
        <a:latin typeface="Avenir Next"/>
        <a:ea typeface=""/>
        <a:cs typeface=""/>
      </a:majorFont>
      <a:minorFont>
        <a:latin typeface="Avenir Next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hinkpor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9C93C9AC86DDB40A42DCB871F84C03E" ma:contentTypeVersion="17" ma:contentTypeDescription="Ein neues Dokument erstellen." ma:contentTypeScope="" ma:versionID="a69fb935580cc2edc40767b01ebd742e">
  <xsd:schema xmlns:xsd="http://www.w3.org/2001/XMLSchema" xmlns:xs="http://www.w3.org/2001/XMLSchema" xmlns:p="http://schemas.microsoft.com/office/2006/metadata/properties" xmlns:ns2="db709572-0f1b-4395-9d26-5aeef8d5aa2f" xmlns:ns3="277acb8f-ca46-4ab2-a642-5ca7d1b3b479" targetNamespace="http://schemas.microsoft.com/office/2006/metadata/properties" ma:root="true" ma:fieldsID="9f2f040754ab6f9ada88c09ecd1fdaed" ns2:_="" ns3:_="">
    <xsd:import namespace="db709572-0f1b-4395-9d26-5aeef8d5aa2f"/>
    <xsd:import namespace="277acb8f-ca46-4ab2-a642-5ca7d1b3b4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709572-0f1b-4395-9d26-5aeef8d5aa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923c7ebe-c95e-4ec6-86e5-b3343934bf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7acb8f-ca46-4ab2-a642-5ca7d1b3b47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55df20b-48c9-4231-a964-e911e3405961}" ma:internalName="TaxCatchAll" ma:showField="CatchAllData" ma:web="277acb8f-ca46-4ab2-a642-5ca7d1b3b4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77acb8f-ca46-4ab2-a642-5ca7d1b3b479" xsi:nil="true"/>
    <lcf76f155ced4ddcb4097134ff3c332f xmlns="db709572-0f1b-4395-9d26-5aeef8d5aa2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4FDCD06-3924-4E26-9FD9-5BFCF9FC1D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F5C08F-229E-4EDB-B2F6-760445689BE7}"/>
</file>

<file path=customXml/itemProps3.xml><?xml version="1.0" encoding="utf-8"?>
<ds:datastoreItem xmlns:ds="http://schemas.openxmlformats.org/officeDocument/2006/customXml" ds:itemID="{7CCCA728-51B6-453D-9129-9C088DEAECF2}">
  <ds:schemaRefs>
    <ds:schemaRef ds:uri="http://schemas.microsoft.com/office/2006/metadata/properties"/>
    <ds:schemaRef ds:uri="277acb8f-ca46-4ab2-a642-5ca7d1b3b479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schemas.openxmlformats.org/package/2006/metadata/core-properties"/>
    <ds:schemaRef ds:uri="db709572-0f1b-4395-9d26-5aeef8d5aa2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102</Words>
  <Application>Microsoft Macintosh PowerPoint</Application>
  <PresentationFormat>Widescreen</PresentationFormat>
  <Paragraphs>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Arial</vt:lpstr>
      <vt:lpstr>Avenir Next</vt:lpstr>
      <vt:lpstr>Avenir Next </vt:lpstr>
      <vt:lpstr>Calibri</vt:lpstr>
      <vt:lpstr>Montserrat</vt:lpstr>
      <vt:lpstr>Montserrat Alternates SemiBold</vt:lpstr>
      <vt:lpstr>Montserrat ExtraBold</vt:lpstr>
      <vt:lpstr>Montserrat Light</vt:lpstr>
      <vt:lpstr>Montserrat SemiBold</vt:lpstr>
      <vt:lpstr>Segoe UI</vt:lpstr>
      <vt:lpstr>Segoe UI Semibold</vt:lpstr>
      <vt:lpstr>Office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Bledion  Vladi</dc:creator>
  <cp:lastModifiedBy>Philipp Höllthaler</cp:lastModifiedBy>
  <cp:revision>1</cp:revision>
  <dcterms:created xsi:type="dcterms:W3CDTF">2020-08-07T10:06:11Z</dcterms:created>
  <dcterms:modified xsi:type="dcterms:W3CDTF">2022-12-08T09:45:32Z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0x01010079C93C9AC86DDB40A42DCB871F84C03E</vt:lpwstr>
  </property>
  <property fmtid="{D5CDD505-2E9C-101B-9397-08002B2CF9AE}" pid="3" name="MediaServiceImageTags">
    <vt:lpwstr/>
  </property>
</Properties>
</file>